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7"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游ゴシック" panose="020B0400000000000000" pitchFamily="50" charset="-128"/>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61" autoAdjust="0"/>
    <p:restoredTop sz="96919" autoAdjust="0"/>
  </p:normalViewPr>
  <p:slideViewPr>
    <p:cSldViewPr snapToGrid="0">
      <p:cViewPr varScale="1">
        <p:scale>
          <a:sx n="40" d="100"/>
          <a:sy n="40" d="100"/>
        </p:scale>
        <p:origin x="1572" y="7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viewProps" Target="view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microsoft.com/office/2016/11/relationships/changesInfo" Target="changesInfos/changesInfo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ableStyles" Target="tableStyle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こうき すえひろ" userId="b0e17d1764f68991" providerId="LiveId" clId="{C9CA4031-6D38-4B50-AF25-3082CFF40D5D}"/>
    <pc:docChg chg="undo custSel modSld">
      <pc:chgData name="こうき すえひろ" userId="b0e17d1764f68991" providerId="LiveId" clId="{C9CA4031-6D38-4B50-AF25-3082CFF40D5D}" dt="2025-07-10T14:22:59.109" v="20" actId="113"/>
      <pc:docMkLst>
        <pc:docMk/>
      </pc:docMkLst>
      <pc:sldChg chg="modSp mod">
        <pc:chgData name="こうき すえひろ" userId="b0e17d1764f68991" providerId="LiveId" clId="{C9CA4031-6D38-4B50-AF25-3082CFF40D5D}" dt="2025-07-10T14:22:59.109" v="20" actId="113"/>
        <pc:sldMkLst>
          <pc:docMk/>
          <pc:sldMk cId="2386083806" sldId="277"/>
        </pc:sldMkLst>
        <pc:spChg chg="mod">
          <ac:chgData name="こうき すえひろ" userId="b0e17d1764f68991" providerId="LiveId" clId="{C9CA4031-6D38-4B50-AF25-3082CFF40D5D}" dt="2025-07-10T14:16:55.570" v="7" actId="14100"/>
          <ac:spMkLst>
            <pc:docMk/>
            <pc:sldMk cId="2386083806" sldId="277"/>
            <ac:spMk id="85" creationId="{89657C20-53EC-67C0-6A6D-2C30EA164618}"/>
          </ac:spMkLst>
        </pc:spChg>
        <pc:spChg chg="mod">
          <ac:chgData name="こうき すえひろ" userId="b0e17d1764f68991" providerId="LiveId" clId="{C9CA4031-6D38-4B50-AF25-3082CFF40D5D}" dt="2025-07-10T14:17:09.521" v="10" actId="404"/>
          <ac:spMkLst>
            <pc:docMk/>
            <pc:sldMk cId="2386083806" sldId="277"/>
            <ac:spMk id="241" creationId="{6870B460-206A-7C9C-4D9B-AEF087E914D3}"/>
          </ac:spMkLst>
        </pc:spChg>
        <pc:spChg chg="mod">
          <ac:chgData name="こうき すえひろ" userId="b0e17d1764f68991" providerId="LiveId" clId="{C9CA4031-6D38-4B50-AF25-3082CFF40D5D}" dt="2025-07-10T14:21:00.600" v="16" actId="113"/>
          <ac:spMkLst>
            <pc:docMk/>
            <pc:sldMk cId="2386083806" sldId="277"/>
            <ac:spMk id="2055" creationId="{4B10050B-7623-AE5F-B4B7-2C60909EB1E1}"/>
          </ac:spMkLst>
        </pc:spChg>
        <pc:spChg chg="mod">
          <ac:chgData name="こうき すえひろ" userId="b0e17d1764f68991" providerId="LiveId" clId="{C9CA4031-6D38-4B50-AF25-3082CFF40D5D}" dt="2025-07-10T14:21:53.316" v="18" actId="113"/>
          <ac:spMkLst>
            <pc:docMk/>
            <pc:sldMk cId="2386083806" sldId="277"/>
            <ac:spMk id="2255" creationId="{86EC443F-B424-96E6-2B4C-0518E3AE7C63}"/>
          </ac:spMkLst>
        </pc:spChg>
        <pc:spChg chg="mod">
          <ac:chgData name="こうき すえひろ" userId="b0e17d1764f68991" providerId="LiveId" clId="{C9CA4031-6D38-4B50-AF25-3082CFF40D5D}" dt="2025-07-10T14:22:59.109" v="20" actId="113"/>
          <ac:spMkLst>
            <pc:docMk/>
            <pc:sldMk cId="2386083806" sldId="277"/>
            <ac:spMk id="2291" creationId="{1C7BF402-3F7F-72E0-4796-FE459A0CA7D4}"/>
          </ac:spMkLst>
        </pc:spChg>
        <pc:picChg chg="mod">
          <ac:chgData name="こうき すえひろ" userId="b0e17d1764f68991" providerId="LiveId" clId="{C9CA4031-6D38-4B50-AF25-3082CFF40D5D}" dt="2025-07-10T14:19:11.630" v="13" actId="1076"/>
          <ac:picMkLst>
            <pc:docMk/>
            <pc:sldMk cId="2386083806" sldId="277"/>
            <ac:picMk id="286" creationId="{86D29B3A-968F-2756-A5A1-1CE98FB2E45A}"/>
          </ac:picMkLst>
        </pc:picChg>
      </pc:sldChg>
    </pc:docChg>
  </pc:docChgLst>
  <pc:docChgLst>
    <pc:chgData name="Maiki kimura" userId="6d634511f2bb92e3" providerId="LiveId" clId="{9E05070F-AC42-404A-953C-DEAE9E4413B7}"/>
    <pc:docChg chg="undo redo custSel addSld delSld modSld sldOrd">
      <pc:chgData name="Maiki kimura" userId="6d634511f2bb92e3" providerId="LiveId" clId="{9E05070F-AC42-404A-953C-DEAE9E4413B7}" dt="2025-07-11T14:40:59.314" v="1920" actId="1076"/>
      <pc:docMkLst>
        <pc:docMk/>
      </pc:docMkLst>
      <pc:sldChg chg="addSp delSp modSp mod">
        <pc:chgData name="Maiki kimura" userId="6d634511f2bb92e3" providerId="LiveId" clId="{9E05070F-AC42-404A-953C-DEAE9E4413B7}" dt="2025-07-06T07:18:40.206" v="266"/>
        <pc:sldMkLst>
          <pc:docMk/>
          <pc:sldMk cId="392888827" sldId="276"/>
        </pc:sldMkLst>
      </pc:sldChg>
      <pc:sldChg chg="addSp delSp modSp mod ord">
        <pc:chgData name="Maiki kimura" userId="6d634511f2bb92e3" providerId="LiveId" clId="{9E05070F-AC42-404A-953C-DEAE9E4413B7}" dt="2025-07-11T14:40:59.314" v="1920" actId="1076"/>
        <pc:sldMkLst>
          <pc:docMk/>
          <pc:sldMk cId="2386083806" sldId="277"/>
        </pc:sldMkLst>
        <pc:spChg chg="add mod">
          <ac:chgData name="Maiki kimura" userId="6d634511f2bb92e3" providerId="LiveId" clId="{9E05070F-AC42-404A-953C-DEAE9E4413B7}" dt="2025-07-11T14:22:05.522" v="1030"/>
          <ac:spMkLst>
            <pc:docMk/>
            <pc:sldMk cId="2386083806" sldId="277"/>
            <ac:spMk id="3" creationId="{4D096908-744E-3E20-8901-B4A374276017}"/>
          </ac:spMkLst>
        </pc:spChg>
        <pc:spChg chg="add mod">
          <ac:chgData name="Maiki kimura" userId="6d634511f2bb92e3" providerId="LiveId" clId="{9E05070F-AC42-404A-953C-DEAE9E4413B7}" dt="2025-07-10T08:30:09.856" v="498" actId="1036"/>
          <ac:spMkLst>
            <pc:docMk/>
            <pc:sldMk cId="2386083806" sldId="277"/>
            <ac:spMk id="3" creationId="{D1FA3325-9696-BE99-A450-487AF6DBD5A7}"/>
          </ac:spMkLst>
        </pc:spChg>
        <pc:spChg chg="add del mod">
          <ac:chgData name="Maiki kimura" userId="6d634511f2bb92e3" providerId="LiveId" clId="{9E05070F-AC42-404A-953C-DEAE9E4413B7}" dt="2025-07-10T08:32:42.334" v="631" actId="478"/>
          <ac:spMkLst>
            <pc:docMk/>
            <pc:sldMk cId="2386083806" sldId="277"/>
            <ac:spMk id="5" creationId="{8E869702-5FF2-8709-B866-BC694318AD7F}"/>
          </ac:spMkLst>
        </pc:spChg>
        <pc:spChg chg="add mod">
          <ac:chgData name="Maiki kimura" userId="6d634511f2bb92e3" providerId="LiveId" clId="{9E05070F-AC42-404A-953C-DEAE9E4413B7}" dt="2025-07-11T14:40:55.634" v="1919" actId="1076"/>
          <ac:spMkLst>
            <pc:docMk/>
            <pc:sldMk cId="2386083806" sldId="277"/>
            <ac:spMk id="5" creationId="{9CBCCD30-4125-DE75-9DA7-8701FEEBE4DE}"/>
          </ac:spMkLst>
        </pc:spChg>
        <pc:spChg chg="add del mod">
          <ac:chgData name="Maiki kimura" userId="6d634511f2bb92e3" providerId="LiveId" clId="{9E05070F-AC42-404A-953C-DEAE9E4413B7}" dt="2025-07-10T08:35:55.057" v="730" actId="478"/>
          <ac:spMkLst>
            <pc:docMk/>
            <pc:sldMk cId="2386083806" sldId="277"/>
            <ac:spMk id="6" creationId="{EE48FD6C-98B6-F8C5-4350-43AA53CBA9F4}"/>
          </ac:spMkLst>
        </pc:spChg>
        <pc:spChg chg="add mod">
          <ac:chgData name="Maiki kimura" userId="6d634511f2bb92e3" providerId="LiveId" clId="{9E05070F-AC42-404A-953C-DEAE9E4413B7}" dt="2025-07-10T08:38:54.207" v="865" actId="1076"/>
          <ac:spMkLst>
            <pc:docMk/>
            <pc:sldMk cId="2386083806" sldId="277"/>
            <ac:spMk id="8" creationId="{9A5A85C0-A2D4-C800-0B26-D756640DD69C}"/>
          </ac:spMkLst>
        </pc:spChg>
        <pc:spChg chg="add del mod">
          <ac:chgData name="Maiki kimura" userId="6d634511f2bb92e3" providerId="LiveId" clId="{9E05070F-AC42-404A-953C-DEAE9E4413B7}" dt="2025-07-11T14:31:42.843" v="1601" actId="21"/>
          <ac:spMkLst>
            <pc:docMk/>
            <pc:sldMk cId="2386083806" sldId="277"/>
            <ac:spMk id="58" creationId="{9CBCCD30-4125-DE75-9DA7-8701FEEBE4DE}"/>
          </ac:spMkLst>
        </pc:spChg>
        <pc:spChg chg="add del mod">
          <ac:chgData name="Maiki kimura" userId="6d634511f2bb92e3" providerId="LiveId" clId="{9E05070F-AC42-404A-953C-DEAE9E4413B7}" dt="2025-07-11T14:36:39.471" v="1828" actId="478"/>
          <ac:spMkLst>
            <pc:docMk/>
            <pc:sldMk cId="2386083806" sldId="277"/>
            <ac:spMk id="60" creationId="{01347BA9-4987-F31A-0ED4-29BFB978DB4A}"/>
          </ac:spMkLst>
        </pc:spChg>
        <pc:spChg chg="mod">
          <ac:chgData name="Maiki kimura" userId="6d634511f2bb92e3" providerId="LiveId" clId="{9E05070F-AC42-404A-953C-DEAE9E4413B7}" dt="2025-07-11T14:38:32.627" v="1889" actId="1036"/>
          <ac:spMkLst>
            <pc:docMk/>
            <pc:sldMk cId="2386083806" sldId="277"/>
            <ac:spMk id="80" creationId="{0DA43B60-B1D8-95B9-FD71-9B77440B174C}"/>
          </ac:spMkLst>
        </pc:spChg>
        <pc:spChg chg="mod">
          <ac:chgData name="Maiki kimura" userId="6d634511f2bb92e3" providerId="LiveId" clId="{9E05070F-AC42-404A-953C-DEAE9E4413B7}" dt="2025-07-11T14:39:56.958" v="1912" actId="1035"/>
          <ac:spMkLst>
            <pc:docMk/>
            <pc:sldMk cId="2386083806" sldId="277"/>
            <ac:spMk id="82" creationId="{50E16F7A-8EC5-58ED-9E12-0C96BC45AC0D}"/>
          </ac:spMkLst>
        </pc:spChg>
        <pc:spChg chg="mod">
          <ac:chgData name="Maiki kimura" userId="6d634511f2bb92e3" providerId="LiveId" clId="{9E05070F-AC42-404A-953C-DEAE9E4413B7}" dt="2025-07-11T14:39:34.467" v="1906" actId="1076"/>
          <ac:spMkLst>
            <pc:docMk/>
            <pc:sldMk cId="2386083806" sldId="277"/>
            <ac:spMk id="85" creationId="{89657C20-53EC-67C0-6A6D-2C30EA164618}"/>
          </ac:spMkLst>
        </pc:spChg>
        <pc:spChg chg="mod">
          <ac:chgData name="Maiki kimura" userId="6d634511f2bb92e3" providerId="LiveId" clId="{9E05070F-AC42-404A-953C-DEAE9E4413B7}" dt="2025-07-11T14:31:11.159" v="1549" actId="1036"/>
          <ac:spMkLst>
            <pc:docMk/>
            <pc:sldMk cId="2386083806" sldId="277"/>
            <ac:spMk id="94" creationId="{B634427D-2E1E-C6BF-2FA6-11E76786C52B}"/>
          </ac:spMkLst>
        </pc:spChg>
        <pc:spChg chg="mod">
          <ac:chgData name="Maiki kimura" userId="6d634511f2bb92e3" providerId="LiveId" clId="{9E05070F-AC42-404A-953C-DEAE9E4413B7}" dt="2025-07-11T14:29:32.082" v="1404" actId="1036"/>
          <ac:spMkLst>
            <pc:docMk/>
            <pc:sldMk cId="2386083806" sldId="277"/>
            <ac:spMk id="96" creationId="{C1894D2C-6DB4-8534-CB5F-99CD5B1190C7}"/>
          </ac:spMkLst>
        </pc:spChg>
        <pc:spChg chg="mod">
          <ac:chgData name="Maiki kimura" userId="6d634511f2bb92e3" providerId="LiveId" clId="{9E05070F-AC42-404A-953C-DEAE9E4413B7}" dt="2025-07-11T14:38:54.218" v="1901" actId="1076"/>
          <ac:spMkLst>
            <pc:docMk/>
            <pc:sldMk cId="2386083806" sldId="277"/>
            <ac:spMk id="105" creationId="{26C953A4-669D-518A-A2B8-84BC2702BCEC}"/>
          </ac:spMkLst>
        </pc:spChg>
        <pc:spChg chg="mod">
          <ac:chgData name="Maiki kimura" userId="6d634511f2bb92e3" providerId="LiveId" clId="{9E05070F-AC42-404A-953C-DEAE9E4413B7}" dt="2025-07-11T14:38:43.688" v="1900" actId="1036"/>
          <ac:spMkLst>
            <pc:docMk/>
            <pc:sldMk cId="2386083806" sldId="277"/>
            <ac:spMk id="106" creationId="{0B380E19-EAAF-C72A-2A6A-CF3AFC7C13E6}"/>
          </ac:spMkLst>
        </pc:spChg>
        <pc:spChg chg="mod">
          <ac:chgData name="Maiki kimura" userId="6d634511f2bb92e3" providerId="LiveId" clId="{9E05070F-AC42-404A-953C-DEAE9E4413B7}" dt="2025-07-11T14:38:32.627" v="1889" actId="1036"/>
          <ac:spMkLst>
            <pc:docMk/>
            <pc:sldMk cId="2386083806" sldId="277"/>
            <ac:spMk id="107" creationId="{B5052E62-1BEB-E1BD-01CB-0FCE26F1E4C6}"/>
          </ac:spMkLst>
        </pc:spChg>
        <pc:spChg chg="mod">
          <ac:chgData name="Maiki kimura" userId="6d634511f2bb92e3" providerId="LiveId" clId="{9E05070F-AC42-404A-953C-DEAE9E4413B7}" dt="2025-07-11T14:38:32.627" v="1889" actId="1036"/>
          <ac:spMkLst>
            <pc:docMk/>
            <pc:sldMk cId="2386083806" sldId="277"/>
            <ac:spMk id="109" creationId="{A91FE51F-1EFE-DE65-696A-469471842636}"/>
          </ac:spMkLst>
        </pc:spChg>
        <pc:spChg chg="add del mod">
          <ac:chgData name="Maiki kimura" userId="6d634511f2bb92e3" providerId="LiveId" clId="{9E05070F-AC42-404A-953C-DEAE9E4413B7}" dt="2025-07-11T14:26:38.900" v="1234" actId="478"/>
          <ac:spMkLst>
            <pc:docMk/>
            <pc:sldMk cId="2386083806" sldId="277"/>
            <ac:spMk id="129" creationId="{2D7CFBF0-8FD0-0D2B-2297-42103C0E1AB6}"/>
          </ac:spMkLst>
        </pc:spChg>
        <pc:spChg chg="mod">
          <ac:chgData name="Maiki kimura" userId="6d634511f2bb92e3" providerId="LiveId" clId="{9E05070F-AC42-404A-953C-DEAE9E4413B7}" dt="2025-07-11T14:39:00.843" v="1903" actId="1076"/>
          <ac:spMkLst>
            <pc:docMk/>
            <pc:sldMk cId="2386083806" sldId="277"/>
            <ac:spMk id="137" creationId="{A2F555C0-F883-3AD9-1CC3-51FA73BFF24D}"/>
          </ac:spMkLst>
        </pc:spChg>
        <pc:spChg chg="mod">
          <ac:chgData name="Maiki kimura" userId="6d634511f2bb92e3" providerId="LiveId" clId="{9E05070F-AC42-404A-953C-DEAE9E4413B7}" dt="2025-07-11T14:38:32.627" v="1889" actId="1036"/>
          <ac:spMkLst>
            <pc:docMk/>
            <pc:sldMk cId="2386083806" sldId="277"/>
            <ac:spMk id="153" creationId="{05EFE15D-9327-CA51-F819-872E6F81001B}"/>
          </ac:spMkLst>
        </pc:spChg>
        <pc:spChg chg="mod">
          <ac:chgData name="Maiki kimura" userId="6d634511f2bb92e3" providerId="LiveId" clId="{9E05070F-AC42-404A-953C-DEAE9E4413B7}" dt="2025-07-11T14:29:32.082" v="1404" actId="1036"/>
          <ac:spMkLst>
            <pc:docMk/>
            <pc:sldMk cId="2386083806" sldId="277"/>
            <ac:spMk id="157" creationId="{868BA86E-12B2-1AD2-DF1D-267495AC63E7}"/>
          </ac:spMkLst>
        </pc:spChg>
        <pc:spChg chg="mod">
          <ac:chgData name="Maiki kimura" userId="6d634511f2bb92e3" providerId="LiveId" clId="{9E05070F-AC42-404A-953C-DEAE9E4413B7}" dt="2025-07-11T14:29:32.082" v="1404" actId="1036"/>
          <ac:spMkLst>
            <pc:docMk/>
            <pc:sldMk cId="2386083806" sldId="277"/>
            <ac:spMk id="158" creationId="{7598FDDE-6321-DB7E-E2A6-1D6924683CF7}"/>
          </ac:spMkLst>
        </pc:spChg>
        <pc:spChg chg="mod">
          <ac:chgData name="Maiki kimura" userId="6d634511f2bb92e3" providerId="LiveId" clId="{9E05070F-AC42-404A-953C-DEAE9E4413B7}" dt="2025-07-11T14:38:32.627" v="1889" actId="1036"/>
          <ac:spMkLst>
            <pc:docMk/>
            <pc:sldMk cId="2386083806" sldId="277"/>
            <ac:spMk id="171" creationId="{21DE806B-9ADE-9A68-8D58-A9BC7DE0944F}"/>
          </ac:spMkLst>
        </pc:spChg>
        <pc:spChg chg="mod">
          <ac:chgData name="Maiki kimura" userId="6d634511f2bb92e3" providerId="LiveId" clId="{9E05070F-AC42-404A-953C-DEAE9E4413B7}" dt="2025-07-11T14:26:06.156" v="1220" actId="1076"/>
          <ac:spMkLst>
            <pc:docMk/>
            <pc:sldMk cId="2386083806" sldId="277"/>
            <ac:spMk id="231" creationId="{6AB06391-1C33-95EF-BBD7-A3A2C77F0632}"/>
          </ac:spMkLst>
        </pc:spChg>
        <pc:spChg chg="mod">
          <ac:chgData name="Maiki kimura" userId="6d634511f2bb92e3" providerId="LiveId" clId="{9E05070F-AC42-404A-953C-DEAE9E4413B7}" dt="2025-07-11T14:26:06.156" v="1220" actId="1076"/>
          <ac:spMkLst>
            <pc:docMk/>
            <pc:sldMk cId="2386083806" sldId="277"/>
            <ac:spMk id="1027" creationId="{92EDDC8C-9DF8-8C04-A320-0639437C50A4}"/>
          </ac:spMkLst>
        </pc:spChg>
        <pc:spChg chg="mod">
          <ac:chgData name="Maiki kimura" userId="6d634511f2bb92e3" providerId="LiveId" clId="{9E05070F-AC42-404A-953C-DEAE9E4413B7}" dt="2025-07-11T14:26:06.156" v="1220" actId="1076"/>
          <ac:spMkLst>
            <pc:docMk/>
            <pc:sldMk cId="2386083806" sldId="277"/>
            <ac:spMk id="1031" creationId="{2F4FE14A-61CD-4167-4874-9D0F0E90F8E5}"/>
          </ac:spMkLst>
        </pc:spChg>
        <pc:spChg chg="mod">
          <ac:chgData name="Maiki kimura" userId="6d634511f2bb92e3" providerId="LiveId" clId="{9E05070F-AC42-404A-953C-DEAE9E4413B7}" dt="2025-07-11T14:38:32.627" v="1889" actId="1036"/>
          <ac:spMkLst>
            <pc:docMk/>
            <pc:sldMk cId="2386083806" sldId="277"/>
            <ac:spMk id="1064" creationId="{AF8C2249-61F4-27D7-4325-8A12B183B653}"/>
          </ac:spMkLst>
        </pc:spChg>
        <pc:spChg chg="mod">
          <ac:chgData name="Maiki kimura" userId="6d634511f2bb92e3" providerId="LiveId" clId="{9E05070F-AC42-404A-953C-DEAE9E4413B7}" dt="2025-07-11T14:31:27.534" v="1570" actId="1035"/>
          <ac:spMkLst>
            <pc:docMk/>
            <pc:sldMk cId="2386083806" sldId="277"/>
            <ac:spMk id="1065" creationId="{6029F8F0-4655-B995-5786-1EEC7C54EDBF}"/>
          </ac:spMkLst>
        </pc:spChg>
        <pc:spChg chg="mod">
          <ac:chgData name="Maiki kimura" userId="6d634511f2bb92e3" providerId="LiveId" clId="{9E05070F-AC42-404A-953C-DEAE9E4413B7}" dt="2025-07-11T14:35:39.879" v="1748" actId="1035"/>
          <ac:spMkLst>
            <pc:docMk/>
            <pc:sldMk cId="2386083806" sldId="277"/>
            <ac:spMk id="1067" creationId="{6FAFE5E0-9719-FE9E-AD63-64C0CC204058}"/>
          </ac:spMkLst>
        </pc:spChg>
        <pc:spChg chg="mod">
          <ac:chgData name="Maiki kimura" userId="6d634511f2bb92e3" providerId="LiveId" clId="{9E05070F-AC42-404A-953C-DEAE9E4413B7}" dt="2025-07-11T14:29:32.082" v="1404" actId="1036"/>
          <ac:spMkLst>
            <pc:docMk/>
            <pc:sldMk cId="2386083806" sldId="277"/>
            <ac:spMk id="1070" creationId="{CD792952-F626-FBB5-1793-13F36E898239}"/>
          </ac:spMkLst>
        </pc:spChg>
        <pc:spChg chg="mod">
          <ac:chgData name="Maiki kimura" userId="6d634511f2bb92e3" providerId="LiveId" clId="{9E05070F-AC42-404A-953C-DEAE9E4413B7}" dt="2025-07-11T14:29:32.082" v="1404" actId="1036"/>
          <ac:spMkLst>
            <pc:docMk/>
            <pc:sldMk cId="2386083806" sldId="277"/>
            <ac:spMk id="1071" creationId="{06C7AD00-DB2D-EFA2-904B-FB2766962F29}"/>
          </ac:spMkLst>
        </pc:spChg>
        <pc:spChg chg="mod">
          <ac:chgData name="Maiki kimura" userId="6d634511f2bb92e3" providerId="LiveId" clId="{9E05070F-AC42-404A-953C-DEAE9E4413B7}" dt="2025-07-11T14:26:06.156" v="1220" actId="1076"/>
          <ac:spMkLst>
            <pc:docMk/>
            <pc:sldMk cId="2386083806" sldId="277"/>
            <ac:spMk id="2090" creationId="{7A7CBA4F-009E-597F-FBA3-58AEC6A341C9}"/>
          </ac:spMkLst>
        </pc:spChg>
        <pc:spChg chg="add del mod">
          <ac:chgData name="Maiki kimura" userId="6d634511f2bb92e3" providerId="LiveId" clId="{9E05070F-AC42-404A-953C-DEAE9E4413B7}" dt="2025-07-11T14:36:39.471" v="1828" actId="478"/>
          <ac:spMkLst>
            <pc:docMk/>
            <pc:sldMk cId="2386083806" sldId="277"/>
            <ac:spMk id="2250" creationId="{3CDCB3BA-1309-035E-F22F-4D80FAAF66B7}"/>
          </ac:spMkLst>
        </pc:spChg>
        <pc:spChg chg="mod">
          <ac:chgData name="Maiki kimura" userId="6d634511f2bb92e3" providerId="LiveId" clId="{9E05070F-AC42-404A-953C-DEAE9E4413B7}" dt="2025-07-11T14:26:06.156" v="1220" actId="1076"/>
          <ac:spMkLst>
            <pc:docMk/>
            <pc:sldMk cId="2386083806" sldId="277"/>
            <ac:spMk id="2251" creationId="{DE3892B8-913B-899A-BFDA-E886C712AE8C}"/>
          </ac:spMkLst>
        </pc:spChg>
        <pc:spChg chg="add del mod">
          <ac:chgData name="Maiki kimura" userId="6d634511f2bb92e3" providerId="LiveId" clId="{9E05070F-AC42-404A-953C-DEAE9E4413B7}" dt="2025-07-11T14:36:39.471" v="1828" actId="478"/>
          <ac:spMkLst>
            <pc:docMk/>
            <pc:sldMk cId="2386083806" sldId="277"/>
            <ac:spMk id="2252" creationId="{443C9179-BE63-C555-1051-40DA1EB03BAD}"/>
          </ac:spMkLst>
        </pc:spChg>
        <pc:spChg chg="add mod">
          <ac:chgData name="Maiki kimura" userId="6d634511f2bb92e3" providerId="LiveId" clId="{9E05070F-AC42-404A-953C-DEAE9E4413B7}" dt="2025-07-11T14:36:43.834" v="1848" actId="1036"/>
          <ac:spMkLst>
            <pc:docMk/>
            <pc:sldMk cId="2386083806" sldId="277"/>
            <ac:spMk id="2260" creationId="{92E6D42A-C85E-856D-1F72-8C900413C9FE}"/>
          </ac:spMkLst>
        </pc:spChg>
        <pc:spChg chg="add mod">
          <ac:chgData name="Maiki kimura" userId="6d634511f2bb92e3" providerId="LiveId" clId="{9E05070F-AC42-404A-953C-DEAE9E4413B7}" dt="2025-07-11T14:36:43.834" v="1848" actId="1036"/>
          <ac:spMkLst>
            <pc:docMk/>
            <pc:sldMk cId="2386083806" sldId="277"/>
            <ac:spMk id="2261" creationId="{BB05B2F9-C67D-365D-D270-785649058BF0}"/>
          </ac:spMkLst>
        </pc:spChg>
        <pc:spChg chg="add mod">
          <ac:chgData name="Maiki kimura" userId="6d634511f2bb92e3" providerId="LiveId" clId="{9E05070F-AC42-404A-953C-DEAE9E4413B7}" dt="2025-07-11T14:36:43.834" v="1848" actId="1036"/>
          <ac:spMkLst>
            <pc:docMk/>
            <pc:sldMk cId="2386083806" sldId="277"/>
            <ac:spMk id="2262" creationId="{DDCBCB5D-D6CC-C122-0161-2076CB36E2D3}"/>
          </ac:spMkLst>
        </pc:spChg>
        <pc:spChg chg="mod">
          <ac:chgData name="Maiki kimura" userId="6d634511f2bb92e3" providerId="LiveId" clId="{9E05070F-AC42-404A-953C-DEAE9E4413B7}" dt="2025-07-11T14:26:06.156" v="1220" actId="1076"/>
          <ac:spMkLst>
            <pc:docMk/>
            <pc:sldMk cId="2386083806" sldId="277"/>
            <ac:spMk id="2264" creationId="{DD04E968-6047-8F55-BA9B-9A47B008D904}"/>
          </ac:spMkLst>
        </pc:spChg>
        <pc:spChg chg="mod">
          <ac:chgData name="Maiki kimura" userId="6d634511f2bb92e3" providerId="LiveId" clId="{9E05070F-AC42-404A-953C-DEAE9E4413B7}" dt="2025-07-11T14:26:06.156" v="1220" actId="1076"/>
          <ac:spMkLst>
            <pc:docMk/>
            <pc:sldMk cId="2386083806" sldId="277"/>
            <ac:spMk id="2273" creationId="{949F4F54-A792-98C9-2CCB-93E3E3CE5822}"/>
          </ac:spMkLst>
        </pc:spChg>
        <pc:spChg chg="mod">
          <ac:chgData name="Maiki kimura" userId="6d634511f2bb92e3" providerId="LiveId" clId="{9E05070F-AC42-404A-953C-DEAE9E4413B7}" dt="2025-07-10T09:31:07.769" v="1006" actId="113"/>
          <ac:spMkLst>
            <pc:docMk/>
            <pc:sldMk cId="2386083806" sldId="277"/>
            <ac:spMk id="2274" creationId="{81CFDEC3-0F08-2DE1-913A-D60C2DC82CDB}"/>
          </ac:spMkLst>
        </pc:spChg>
        <pc:spChg chg="mod">
          <ac:chgData name="Maiki kimura" userId="6d634511f2bb92e3" providerId="LiveId" clId="{9E05070F-AC42-404A-953C-DEAE9E4413B7}" dt="2025-07-11T14:40:59.314" v="1920" actId="1076"/>
          <ac:spMkLst>
            <pc:docMk/>
            <pc:sldMk cId="2386083806" sldId="277"/>
            <ac:spMk id="2275" creationId="{D6E46B10-BE1F-A139-FD16-8A61848FACB7}"/>
          </ac:spMkLst>
        </pc:spChg>
        <pc:spChg chg="mod">
          <ac:chgData name="Maiki kimura" userId="6d634511f2bb92e3" providerId="LiveId" clId="{9E05070F-AC42-404A-953C-DEAE9E4413B7}" dt="2025-07-11T14:31:27.534" v="1570" actId="1035"/>
          <ac:spMkLst>
            <pc:docMk/>
            <pc:sldMk cId="2386083806" sldId="277"/>
            <ac:spMk id="2276" creationId="{40E18FEC-87CE-126C-BBD7-89FE92E0838A}"/>
          </ac:spMkLst>
        </pc:spChg>
        <pc:spChg chg="mod">
          <ac:chgData name="Maiki kimura" userId="6d634511f2bb92e3" providerId="LiveId" clId="{9E05070F-AC42-404A-953C-DEAE9E4413B7}" dt="2025-07-11T14:31:27.534" v="1570" actId="1035"/>
          <ac:spMkLst>
            <pc:docMk/>
            <pc:sldMk cId="2386083806" sldId="277"/>
            <ac:spMk id="2277" creationId="{5E5A74EF-00F5-361E-F276-B1CF5789D892}"/>
          </ac:spMkLst>
        </pc:spChg>
        <pc:spChg chg="mod">
          <ac:chgData name="Maiki kimura" userId="6d634511f2bb92e3" providerId="LiveId" clId="{9E05070F-AC42-404A-953C-DEAE9E4413B7}" dt="2025-07-11T14:38:32.627" v="1889" actId="1036"/>
          <ac:spMkLst>
            <pc:docMk/>
            <pc:sldMk cId="2386083806" sldId="277"/>
            <ac:spMk id="2279" creationId="{30200797-DF46-4905-FF9B-AC8A4DFD9D7D}"/>
          </ac:spMkLst>
        </pc:spChg>
        <pc:spChg chg="mod">
          <ac:chgData name="Maiki kimura" userId="6d634511f2bb92e3" providerId="LiveId" clId="{9E05070F-AC42-404A-953C-DEAE9E4413B7}" dt="2025-07-11T14:38:32.627" v="1889" actId="1036"/>
          <ac:spMkLst>
            <pc:docMk/>
            <pc:sldMk cId="2386083806" sldId="277"/>
            <ac:spMk id="2280" creationId="{AFD3DCBC-357C-FB86-7067-73EBD045876F}"/>
          </ac:spMkLst>
        </pc:spChg>
        <pc:spChg chg="mod">
          <ac:chgData name="Maiki kimura" userId="6d634511f2bb92e3" providerId="LiveId" clId="{9E05070F-AC42-404A-953C-DEAE9E4413B7}" dt="2025-07-11T14:38:32.627" v="1889" actId="1036"/>
          <ac:spMkLst>
            <pc:docMk/>
            <pc:sldMk cId="2386083806" sldId="277"/>
            <ac:spMk id="2281" creationId="{26F5FC01-F81D-D616-B2CC-ADA8644B8FF4}"/>
          </ac:spMkLst>
        </pc:spChg>
        <pc:spChg chg="mod">
          <ac:chgData name="Maiki kimura" userId="6d634511f2bb92e3" providerId="LiveId" clId="{9E05070F-AC42-404A-953C-DEAE9E4413B7}" dt="2025-07-11T14:35:39.879" v="1748" actId="1035"/>
          <ac:spMkLst>
            <pc:docMk/>
            <pc:sldMk cId="2386083806" sldId="277"/>
            <ac:spMk id="2282" creationId="{88CF5A47-050A-AF12-CBB4-420CC4C5D40C}"/>
          </ac:spMkLst>
        </pc:spChg>
        <pc:spChg chg="mod">
          <ac:chgData name="Maiki kimura" userId="6d634511f2bb92e3" providerId="LiveId" clId="{9E05070F-AC42-404A-953C-DEAE9E4413B7}" dt="2025-07-11T14:35:39.879" v="1748" actId="1035"/>
          <ac:spMkLst>
            <pc:docMk/>
            <pc:sldMk cId="2386083806" sldId="277"/>
            <ac:spMk id="2283" creationId="{D7F85174-6A25-19E9-FB89-4F7C9C909D8F}"/>
          </ac:spMkLst>
        </pc:spChg>
        <pc:spChg chg="mod">
          <ac:chgData name="Maiki kimura" userId="6d634511f2bb92e3" providerId="LiveId" clId="{9E05070F-AC42-404A-953C-DEAE9E4413B7}" dt="2025-07-11T14:26:06.156" v="1220" actId="1076"/>
          <ac:spMkLst>
            <pc:docMk/>
            <pc:sldMk cId="2386083806" sldId="277"/>
            <ac:spMk id="2297" creationId="{C36C4FCD-FF0C-69C6-0BC0-0BD38A2A1447}"/>
          </ac:spMkLst>
        </pc:spChg>
        <pc:picChg chg="add del mod">
          <ac:chgData name="Maiki kimura" userId="6d634511f2bb92e3" providerId="LiveId" clId="{9E05070F-AC42-404A-953C-DEAE9E4413B7}" dt="2025-07-11T14:36:39.471" v="1828" actId="478"/>
          <ac:picMkLst>
            <pc:docMk/>
            <pc:sldMk cId="2386083806" sldId="277"/>
            <ac:picMk id="6" creationId="{5D39BEC5-E158-BDAC-C066-D7F4663BAEC0}"/>
          </ac:picMkLst>
        </pc:picChg>
        <pc:picChg chg="add del mod">
          <ac:chgData name="Maiki kimura" userId="6d634511f2bb92e3" providerId="LiveId" clId="{9E05070F-AC42-404A-953C-DEAE9E4413B7}" dt="2025-07-11T14:36:39.471" v="1828" actId="478"/>
          <ac:picMkLst>
            <pc:docMk/>
            <pc:sldMk cId="2386083806" sldId="277"/>
            <ac:picMk id="8" creationId="{2878FAAA-CE62-A344-32CA-65BE2507AEA4}"/>
          </ac:picMkLst>
        </pc:picChg>
        <pc:picChg chg="mod">
          <ac:chgData name="Maiki kimura" userId="6d634511f2bb92e3" providerId="LiveId" clId="{9E05070F-AC42-404A-953C-DEAE9E4413B7}" dt="2025-07-11T14:38:32.627" v="1889" actId="1036"/>
          <ac:picMkLst>
            <pc:docMk/>
            <pc:sldMk cId="2386083806" sldId="277"/>
            <ac:picMk id="53" creationId="{24097866-2774-59E3-47D0-18D664DEC289}"/>
          </ac:picMkLst>
        </pc:picChg>
        <pc:picChg chg="mod">
          <ac:chgData name="Maiki kimura" userId="6d634511f2bb92e3" providerId="LiveId" clId="{9E05070F-AC42-404A-953C-DEAE9E4413B7}" dt="2025-07-11T14:31:27.534" v="1570" actId="1035"/>
          <ac:picMkLst>
            <pc:docMk/>
            <pc:sldMk cId="2386083806" sldId="277"/>
            <ac:picMk id="132" creationId="{AF1708C1-9417-851F-6CBC-2A6A068C4111}"/>
          </ac:picMkLst>
        </pc:picChg>
        <pc:picChg chg="mod">
          <ac:chgData name="Maiki kimura" userId="6d634511f2bb92e3" providerId="LiveId" clId="{9E05070F-AC42-404A-953C-DEAE9E4413B7}" dt="2025-07-11T14:38:57.146" v="1902" actId="1076"/>
          <ac:picMkLst>
            <pc:docMk/>
            <pc:sldMk cId="2386083806" sldId="277"/>
            <ac:picMk id="133" creationId="{875905BC-64DA-E907-7E0F-1B8D95090395}"/>
          </ac:picMkLst>
        </pc:picChg>
        <pc:picChg chg="mod">
          <ac:chgData name="Maiki kimura" userId="6d634511f2bb92e3" providerId="LiveId" clId="{9E05070F-AC42-404A-953C-DEAE9E4413B7}" dt="2025-07-11T14:38:26.632" v="1873" actId="1076"/>
          <ac:picMkLst>
            <pc:docMk/>
            <pc:sldMk cId="2386083806" sldId="277"/>
            <ac:picMk id="145" creationId="{473F62D7-5AF8-DA2F-EFC5-4738C53595F7}"/>
          </ac:picMkLst>
        </pc:picChg>
        <pc:picChg chg="mod">
          <ac:chgData name="Maiki kimura" userId="6d634511f2bb92e3" providerId="LiveId" clId="{9E05070F-AC42-404A-953C-DEAE9E4413B7}" dt="2025-07-11T14:30:42.423" v="1507" actId="1036"/>
          <ac:picMkLst>
            <pc:docMk/>
            <pc:sldMk cId="2386083806" sldId="277"/>
            <ac:picMk id="146" creationId="{75DE7ABD-329D-274B-B426-1FE9E1526E51}"/>
          </ac:picMkLst>
        </pc:picChg>
        <pc:picChg chg="mod">
          <ac:chgData name="Maiki kimura" userId="6d634511f2bb92e3" providerId="LiveId" clId="{9E05070F-AC42-404A-953C-DEAE9E4413B7}" dt="2025-07-11T14:29:32.082" v="1404" actId="1036"/>
          <ac:picMkLst>
            <pc:docMk/>
            <pc:sldMk cId="2386083806" sldId="277"/>
            <ac:picMk id="154" creationId="{F4DA7484-B225-FB8A-F3DB-5FE966FCF5B8}"/>
          </ac:picMkLst>
        </pc:picChg>
        <pc:picChg chg="mod">
          <ac:chgData name="Maiki kimura" userId="6d634511f2bb92e3" providerId="LiveId" clId="{9E05070F-AC42-404A-953C-DEAE9E4413B7}" dt="2025-07-11T14:29:32.082" v="1404" actId="1036"/>
          <ac:picMkLst>
            <pc:docMk/>
            <pc:sldMk cId="2386083806" sldId="277"/>
            <ac:picMk id="155" creationId="{67F8CFE4-5D01-2094-8901-4C46D1DED908}"/>
          </ac:picMkLst>
        </pc:picChg>
        <pc:picChg chg="mod">
          <ac:chgData name="Maiki kimura" userId="6d634511f2bb92e3" providerId="LiveId" clId="{9E05070F-AC42-404A-953C-DEAE9E4413B7}" dt="2025-07-11T14:29:32.082" v="1404" actId="1036"/>
          <ac:picMkLst>
            <pc:docMk/>
            <pc:sldMk cId="2386083806" sldId="277"/>
            <ac:picMk id="159" creationId="{9BD4DE7E-D294-603F-F471-0E9782E36105}"/>
          </ac:picMkLst>
        </pc:picChg>
        <pc:picChg chg="mod">
          <ac:chgData name="Maiki kimura" userId="6d634511f2bb92e3" providerId="LiveId" clId="{9E05070F-AC42-404A-953C-DEAE9E4413B7}" dt="2025-07-11T14:38:22.691" v="1871" actId="1076"/>
          <ac:picMkLst>
            <pc:docMk/>
            <pc:sldMk cId="2386083806" sldId="277"/>
            <ac:picMk id="166" creationId="{C051F8FC-E99D-C64C-4945-5A508E48C67D}"/>
          </ac:picMkLst>
        </pc:picChg>
        <pc:picChg chg="mod">
          <ac:chgData name="Maiki kimura" userId="6d634511f2bb92e3" providerId="LiveId" clId="{9E05070F-AC42-404A-953C-DEAE9E4413B7}" dt="2025-07-11T14:38:20.868" v="1869" actId="1076"/>
          <ac:picMkLst>
            <pc:docMk/>
            <pc:sldMk cId="2386083806" sldId="277"/>
            <ac:picMk id="168" creationId="{80F924D5-C461-F373-24A4-199E4D93C5C9}"/>
          </ac:picMkLst>
        </pc:picChg>
        <pc:picChg chg="mod">
          <ac:chgData name="Maiki kimura" userId="6d634511f2bb92e3" providerId="LiveId" clId="{9E05070F-AC42-404A-953C-DEAE9E4413B7}" dt="2025-07-11T14:38:22.691" v="1871" actId="1076"/>
          <ac:picMkLst>
            <pc:docMk/>
            <pc:sldMk cId="2386083806" sldId="277"/>
            <ac:picMk id="169" creationId="{9B424AC2-3F2E-C212-1F54-950099BBB0F3}"/>
          </ac:picMkLst>
        </pc:picChg>
        <pc:picChg chg="mod">
          <ac:chgData name="Maiki kimura" userId="6d634511f2bb92e3" providerId="LiveId" clId="{9E05070F-AC42-404A-953C-DEAE9E4413B7}" dt="2025-07-11T14:35:39.879" v="1748" actId="1035"/>
          <ac:picMkLst>
            <pc:docMk/>
            <pc:sldMk cId="2386083806" sldId="277"/>
            <ac:picMk id="173" creationId="{03BF85B7-F461-784A-0C97-BB4B7760A27A}"/>
          </ac:picMkLst>
        </pc:picChg>
        <pc:picChg chg="mod">
          <ac:chgData name="Maiki kimura" userId="6d634511f2bb92e3" providerId="LiveId" clId="{9E05070F-AC42-404A-953C-DEAE9E4413B7}" dt="2025-07-11T14:40:35.599" v="1914" actId="1076"/>
          <ac:picMkLst>
            <pc:docMk/>
            <pc:sldMk cId="2386083806" sldId="277"/>
            <ac:picMk id="176" creationId="{AFE5B558-E08B-A3CF-C8CD-7CC53D9B5A18}"/>
          </ac:picMkLst>
        </pc:picChg>
        <pc:picChg chg="mod">
          <ac:chgData name="Maiki kimura" userId="6d634511f2bb92e3" providerId="LiveId" clId="{9E05070F-AC42-404A-953C-DEAE9E4413B7}" dt="2025-07-11T14:35:39.879" v="1748" actId="1035"/>
          <ac:picMkLst>
            <pc:docMk/>
            <pc:sldMk cId="2386083806" sldId="277"/>
            <ac:picMk id="206" creationId="{628D5AE0-DCBC-E99E-8389-8D73BB26CB45}"/>
          </ac:picMkLst>
        </pc:picChg>
        <pc:picChg chg="mod">
          <ac:chgData name="Maiki kimura" userId="6d634511f2bb92e3" providerId="LiveId" clId="{9E05070F-AC42-404A-953C-DEAE9E4413B7}" dt="2025-07-11T14:38:22.691" v="1871" actId="1076"/>
          <ac:picMkLst>
            <pc:docMk/>
            <pc:sldMk cId="2386083806" sldId="277"/>
            <ac:picMk id="1026" creationId="{C884D29C-41E7-975A-E576-9BF709A5E0D8}"/>
          </ac:picMkLst>
        </pc:picChg>
        <pc:picChg chg="mod">
          <ac:chgData name="Maiki kimura" userId="6d634511f2bb92e3" providerId="LiveId" clId="{9E05070F-AC42-404A-953C-DEAE9E4413B7}" dt="2025-07-11T14:31:27.534" v="1570" actId="1035"/>
          <ac:picMkLst>
            <pc:docMk/>
            <pc:sldMk cId="2386083806" sldId="277"/>
            <ac:picMk id="2241" creationId="{36A2D3B6-E5C6-A210-0D8E-0C7BF0E841F3}"/>
          </ac:picMkLst>
        </pc:picChg>
        <pc:picChg chg="add mod">
          <ac:chgData name="Maiki kimura" userId="6d634511f2bb92e3" providerId="LiveId" clId="{9E05070F-AC42-404A-953C-DEAE9E4413B7}" dt="2025-07-11T14:36:43.834" v="1848" actId="1036"/>
          <ac:picMkLst>
            <pc:docMk/>
            <pc:sldMk cId="2386083806" sldId="277"/>
            <ac:picMk id="2254" creationId="{ABCCF409-296C-DA0D-03DE-F5EC0730BFE4}"/>
          </ac:picMkLst>
        </pc:picChg>
        <pc:picChg chg="add mod">
          <ac:chgData name="Maiki kimura" userId="6d634511f2bb92e3" providerId="LiveId" clId="{9E05070F-AC42-404A-953C-DEAE9E4413B7}" dt="2025-07-11T14:36:43.834" v="1848" actId="1036"/>
          <ac:picMkLst>
            <pc:docMk/>
            <pc:sldMk cId="2386083806" sldId="277"/>
            <ac:picMk id="2258" creationId="{807B49CC-6C31-8EE9-4EE9-EC248F435B51}"/>
          </ac:picMkLst>
        </pc:picChg>
      </pc:sldChg>
      <pc:sldChg chg="modSp add del mod">
        <pc:chgData name="Maiki kimura" userId="6d634511f2bb92e3" providerId="LiveId" clId="{9E05070F-AC42-404A-953C-DEAE9E4413B7}" dt="2025-07-11T14:23:25.826" v="1130"/>
        <pc:sldMkLst>
          <pc:docMk/>
          <pc:sldMk cId="423869743" sldId="278"/>
        </pc:sldMkLst>
        <pc:spChg chg="mod">
          <ac:chgData name="Maiki kimura" userId="6d634511f2bb92e3" providerId="LiveId" clId="{9E05070F-AC42-404A-953C-DEAE9E4413B7}" dt="2025-07-11T14:23:25.338" v="1129" actId="1076"/>
          <ac:spMkLst>
            <pc:docMk/>
            <pc:sldMk cId="423869743" sldId="278"/>
            <ac:spMk id="58" creationId="{5DDB69FC-028B-A7DE-94B8-94611E1BAF6A}"/>
          </ac:spMkLst>
        </pc:spChg>
        <pc:spChg chg="mod">
          <ac:chgData name="Maiki kimura" userId="6d634511f2bb92e3" providerId="LiveId" clId="{9E05070F-AC42-404A-953C-DEAE9E4413B7}" dt="2025-07-11T14:23:24.559" v="1127" actId="1035"/>
          <ac:spMkLst>
            <pc:docMk/>
            <pc:sldMk cId="423869743" sldId="278"/>
            <ac:spMk id="94" creationId="{B8BD3661-1355-518F-2CAA-6EB213D3C7C2}"/>
          </ac:spMkLst>
        </pc:spChg>
        <pc:spChg chg="mod">
          <ac:chgData name="Maiki kimura" userId="6d634511f2bb92e3" providerId="LiveId" clId="{9E05070F-AC42-404A-953C-DEAE9E4413B7}" dt="2025-07-11T14:23:24.923" v="1128" actId="1036"/>
          <ac:spMkLst>
            <pc:docMk/>
            <pc:sldMk cId="423869743" sldId="278"/>
            <ac:spMk id="96" creationId="{A0939E64-5AEB-3952-D44A-8AC1F78B2BCC}"/>
          </ac:spMkLst>
        </pc:spChg>
        <pc:spChg chg="mod">
          <ac:chgData name="Maiki kimura" userId="6d634511f2bb92e3" providerId="LiveId" clId="{9E05070F-AC42-404A-953C-DEAE9E4413B7}" dt="2025-07-11T14:23:24.559" v="1127" actId="1035"/>
          <ac:spMkLst>
            <pc:docMk/>
            <pc:sldMk cId="423869743" sldId="278"/>
            <ac:spMk id="157" creationId="{95D6F49F-1F0C-77DE-BBDD-740F09B77F7E}"/>
          </ac:spMkLst>
        </pc:spChg>
        <pc:spChg chg="mod">
          <ac:chgData name="Maiki kimura" userId="6d634511f2bb92e3" providerId="LiveId" clId="{9E05070F-AC42-404A-953C-DEAE9E4413B7}" dt="2025-07-11T14:23:24.559" v="1127" actId="1035"/>
          <ac:spMkLst>
            <pc:docMk/>
            <pc:sldMk cId="423869743" sldId="278"/>
            <ac:spMk id="158" creationId="{993FC516-D54F-6E7C-5B77-76269CFB0EC6}"/>
          </ac:spMkLst>
        </pc:spChg>
        <pc:spChg chg="mod">
          <ac:chgData name="Maiki kimura" userId="6d634511f2bb92e3" providerId="LiveId" clId="{9E05070F-AC42-404A-953C-DEAE9E4413B7}" dt="2025-07-11T14:23:24.923" v="1128" actId="1036"/>
          <ac:spMkLst>
            <pc:docMk/>
            <pc:sldMk cId="423869743" sldId="278"/>
            <ac:spMk id="1070" creationId="{A952832A-75C2-4389-2E91-07646B41D7B4}"/>
          </ac:spMkLst>
        </pc:spChg>
        <pc:spChg chg="mod">
          <ac:chgData name="Maiki kimura" userId="6d634511f2bb92e3" providerId="LiveId" clId="{9E05070F-AC42-404A-953C-DEAE9E4413B7}" dt="2025-07-11T14:23:24.559" v="1127" actId="1035"/>
          <ac:spMkLst>
            <pc:docMk/>
            <pc:sldMk cId="423869743" sldId="278"/>
            <ac:spMk id="1071" creationId="{7ACB5230-E215-D685-348F-751BFB924993}"/>
          </ac:spMkLst>
        </pc:spChg>
        <pc:picChg chg="mod">
          <ac:chgData name="Maiki kimura" userId="6d634511f2bb92e3" providerId="LiveId" clId="{9E05070F-AC42-404A-953C-DEAE9E4413B7}" dt="2025-07-11T14:23:24.559" v="1127" actId="1035"/>
          <ac:picMkLst>
            <pc:docMk/>
            <pc:sldMk cId="423869743" sldId="278"/>
            <ac:picMk id="154" creationId="{64EC95D1-9084-6F6F-2477-2DEE03B2E1DF}"/>
          </ac:picMkLst>
        </pc:picChg>
        <pc:picChg chg="mod">
          <ac:chgData name="Maiki kimura" userId="6d634511f2bb92e3" providerId="LiveId" clId="{9E05070F-AC42-404A-953C-DEAE9E4413B7}" dt="2025-07-11T14:23:24.559" v="1127" actId="1035"/>
          <ac:picMkLst>
            <pc:docMk/>
            <pc:sldMk cId="423869743" sldId="278"/>
            <ac:picMk id="155" creationId="{4F658EFF-CDE8-80AB-9D82-932ACD8509C2}"/>
          </ac:picMkLst>
        </pc:picChg>
        <pc:picChg chg="mod">
          <ac:chgData name="Maiki kimura" userId="6d634511f2bb92e3" providerId="LiveId" clId="{9E05070F-AC42-404A-953C-DEAE9E4413B7}" dt="2025-07-11T14:23:24.923" v="1128" actId="1036"/>
          <ac:picMkLst>
            <pc:docMk/>
            <pc:sldMk cId="423869743" sldId="278"/>
            <ac:picMk id="159" creationId="{09EFC992-C47D-F25B-91B0-D5FF96157C2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34149-DD7E-4A44-4AA1-14F5A5821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347E-1623-D6EF-EC7D-AE75C485456D}"/>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5E90402E-C9CD-2A0B-1DA8-033187CF135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550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image" Target="../media/image56.png"/><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jpeg"/><Relationship Id="rId53" Type="http://schemas.openxmlformats.org/officeDocument/2006/relationships/image" Target="../media/image51.png"/><Relationship Id="rId58" Type="http://schemas.openxmlformats.org/officeDocument/2006/relationships/chart" Target="../charts/chart3.xml"/><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image" Target="../media/image54.pn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chart" Target="../charts/chart1.xml"/><Relationship Id="rId64" Type="http://schemas.openxmlformats.org/officeDocument/2006/relationships/image" Target="../media/image57.png"/><Relationship Id="rId69" Type="http://schemas.openxmlformats.org/officeDocument/2006/relationships/chart" Target="../charts/chart6.xml"/><Relationship Id="rId8" Type="http://schemas.openxmlformats.org/officeDocument/2006/relationships/image" Target="../media/image6.jpg"/><Relationship Id="rId51" Type="http://schemas.openxmlformats.org/officeDocument/2006/relationships/image" Target="../media/image49.png"/><Relationship Id="rId72" Type="http://schemas.openxmlformats.org/officeDocument/2006/relationships/image" Target="../media/image64.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jpeg"/><Relationship Id="rId46" Type="http://schemas.openxmlformats.org/officeDocument/2006/relationships/image" Target="../media/image44.png"/><Relationship Id="rId59" Type="http://schemas.openxmlformats.org/officeDocument/2006/relationships/chart" Target="../charts/chart4.xml"/><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image" Target="../media/image55.png"/><Relationship Id="rId70" Type="http://schemas.openxmlformats.org/officeDocument/2006/relationships/image" Target="../media/image62.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jpeg"/><Relationship Id="rId57" Type="http://schemas.openxmlformats.org/officeDocument/2006/relationships/chart" Target="../charts/chart2.xml"/><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60" Type="http://schemas.openxmlformats.org/officeDocument/2006/relationships/chart" Target="../charts/chart5.xml"/><Relationship Id="rId65" Type="http://schemas.openxmlformats.org/officeDocument/2006/relationships/image" Target="../media/image58.png"/><Relationship Id="rId73"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jpeg"/><Relationship Id="rId50" Type="http://schemas.openxmlformats.org/officeDocument/2006/relationships/image" Target="../media/image48.jpe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9015-0F26-9370-F7B0-E13CA2462017}"/>
            </a:ext>
          </a:extLst>
        </p:cNvPr>
        <p:cNvGrpSpPr/>
        <p:nvPr/>
      </p:nvGrpSpPr>
      <p:grpSpPr>
        <a:xfrm>
          <a:off x="0" y="0"/>
          <a:ext cx="0" cy="0"/>
          <a:chOff x="0" y="0"/>
          <a:chExt cx="0" cy="0"/>
        </a:xfrm>
      </p:grpSpPr>
      <p:sp>
        <p:nvSpPr>
          <p:cNvPr id="222" name="六角形 221">
            <a:extLst>
              <a:ext uri="{FF2B5EF4-FFF2-40B4-BE49-F238E27FC236}">
                <a16:creationId xmlns:a16="http://schemas.microsoft.com/office/drawing/2014/main" id="{79759A78-87C4-89DE-08BC-9E8F164B01D2}"/>
              </a:ext>
            </a:extLst>
          </p:cNvPr>
          <p:cNvSpPr/>
          <p:nvPr/>
        </p:nvSpPr>
        <p:spPr>
          <a:xfrm>
            <a:off x="12545485" y="954426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94" name="テキスト ボックス 93">
            <a:extLst>
              <a:ext uri="{FF2B5EF4-FFF2-40B4-BE49-F238E27FC236}">
                <a16:creationId xmlns:a16="http://schemas.microsoft.com/office/drawing/2014/main" id="{B634427D-2E1E-C6BF-2FA6-11E76786C52B}"/>
              </a:ext>
            </a:extLst>
          </p:cNvPr>
          <p:cNvSpPr txBox="1"/>
          <p:nvPr/>
        </p:nvSpPr>
        <p:spPr>
          <a:xfrm>
            <a:off x="12471159" y="9482482"/>
            <a:ext cx="4343920" cy="2200602"/>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M</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otor &amp;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O</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   This season's robot features several </a:t>
            </a:r>
            <a:r>
              <a:rPr lang="en-US" altLang="ja-JP" sz="900" b="1" dirty="0">
                <a:latin typeface="游ゴシック" panose="020B0400000000000000" pitchFamily="50" charset="-128"/>
                <a:ea typeface="游ゴシック" panose="020B0400000000000000" pitchFamily="50" charset="-128"/>
              </a:rPr>
              <a:t>improvements in the drive system</a:t>
            </a:r>
            <a:r>
              <a:rPr lang="en-US" altLang="ja-JP" sz="900" dirty="0">
                <a:latin typeface="游ゴシック" panose="020B0400000000000000" pitchFamily="50" charset="-128"/>
                <a:ea typeface="游ゴシック" panose="020B0400000000000000" pitchFamily="50" charset="-128"/>
              </a:rPr>
              <a:t>. First, the robot is equipped with four </a:t>
            </a:r>
            <a:r>
              <a:rPr lang="en-US" altLang="ja-JP" sz="900" b="1" dirty="0">
                <a:latin typeface="游ゴシック" panose="020B0400000000000000" pitchFamily="50" charset="-128"/>
                <a:ea typeface="游ゴシック" panose="020B0400000000000000" pitchFamily="50" charset="-128"/>
              </a:rPr>
              <a:t>DIGILENT IG22 1/19 </a:t>
            </a:r>
            <a:r>
              <a:rPr lang="en-US" altLang="ja-JP" sz="900" dirty="0">
                <a:latin typeface="游ゴシック" panose="020B0400000000000000" pitchFamily="50" charset="-128"/>
                <a:ea typeface="游ゴシック" panose="020B0400000000000000" pitchFamily="50" charset="-128"/>
              </a:rPr>
              <a:t>high-precision gear motors, which provide </a:t>
            </a:r>
            <a:r>
              <a:rPr lang="en-US" altLang="ja-JP" sz="900" b="1" dirty="0">
                <a:latin typeface="游ゴシック" panose="020B0400000000000000" pitchFamily="50" charset="-128"/>
                <a:ea typeface="游ゴシック" panose="020B0400000000000000" pitchFamily="50" charset="-128"/>
              </a:rPr>
              <a:t>higher torque and more stable power </a:t>
            </a:r>
            <a:r>
              <a:rPr lang="en-US" altLang="ja-JP" sz="900" dirty="0">
                <a:latin typeface="游ゴシック" panose="020B0400000000000000" pitchFamily="50" charset="-128"/>
                <a:ea typeface="游ゴシック" panose="020B0400000000000000" pitchFamily="50" charset="-128"/>
              </a:rPr>
              <a:t>performance than . These motors are controlled by a 4CH motor controller (DSR1202). The structure of the omni wheel has also been </a:t>
            </a:r>
            <a:r>
              <a:rPr lang="en-US" altLang="ja-JP" sz="900" b="1" dirty="0">
                <a:latin typeface="游ゴシック" panose="020B0400000000000000" pitchFamily="50" charset="-128"/>
                <a:ea typeface="游ゴシック" panose="020B0400000000000000" pitchFamily="50" charset="-128"/>
              </a:rPr>
              <a:t>improved to enhance the stability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controllability</a:t>
            </a:r>
            <a:r>
              <a:rPr lang="en-US" altLang="ja-JP" sz="900" dirty="0">
                <a:latin typeface="游ゴシック" panose="020B0400000000000000" pitchFamily="50" charset="-128"/>
                <a:ea typeface="游ゴシック" panose="020B0400000000000000" pitchFamily="50" charset="-128"/>
              </a:rPr>
              <a:t> of the robot. By changing from a </a:t>
            </a:r>
            <a:r>
              <a:rPr lang="en-US" altLang="ja-JP" sz="900" b="1" dirty="0">
                <a:latin typeface="游ゴシック" panose="020B0400000000000000" pitchFamily="50" charset="-128"/>
                <a:ea typeface="游ゴシック" panose="020B0400000000000000" pitchFamily="50" charset="-128"/>
              </a:rPr>
              <a:t>conventional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one-layer structure to a two-layer structure</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 grip has been improved</a:t>
            </a:r>
            <a:r>
              <a:rPr lang="en-US" altLang="ja-JP" sz="900" dirty="0">
                <a:latin typeface="游ゴシック" panose="020B0400000000000000" pitchFamily="50" charset="-128"/>
                <a:ea typeface="游ゴシック" panose="020B0400000000000000" pitchFamily="50" charset="-128"/>
              </a:rPr>
              <a:t>, enabling the robot to </a:t>
            </a:r>
            <a:r>
              <a:rPr lang="en-US" altLang="ja-JP" sz="900" b="1" dirty="0">
                <a:latin typeface="游ゴシック" panose="020B0400000000000000" pitchFamily="50" charset="-128"/>
                <a:ea typeface="游ゴシック" panose="020B0400000000000000" pitchFamily="50" charset="-128"/>
              </a:rPr>
              <a:t>maintain stable traveling performance even in situations where complex movements and fine control are required</a:t>
            </a:r>
            <a:r>
              <a:rPr lang="en-US" altLang="ja-JP" sz="900" dirty="0">
                <a:latin typeface="游ゴシック" panose="020B0400000000000000" pitchFamily="50" charset="-128"/>
                <a:ea typeface="游ゴシック" panose="020B0400000000000000" pitchFamily="50" charset="-128"/>
              </a:rPr>
              <a:t>. In addition, our omni wheel has a larger diameter than the previous one, which </a:t>
            </a:r>
            <a:r>
              <a:rPr lang="en-US" altLang="ja-JP" sz="900" b="1" dirty="0">
                <a:latin typeface="游ゴシック" panose="020B0400000000000000" pitchFamily="50" charset="-128"/>
                <a:ea typeface="游ゴシック" panose="020B0400000000000000" pitchFamily="50" charset="-128"/>
              </a:rPr>
              <a:t>allowed us to increase its speed</a:t>
            </a:r>
            <a:r>
              <a:rPr lang="en-US" altLang="ja-JP" sz="900" dirty="0">
                <a:latin typeface="游ゴシック" panose="020B0400000000000000" pitchFamily="50" charset="-128"/>
                <a:ea typeface="游ゴシック" panose="020B0400000000000000" pitchFamily="50" charset="-128"/>
              </a:rPr>
              <a:t>. The inner part of the omni wheel is made of 3D printed parts, and the outer part is made of duralumin. </a:t>
            </a:r>
            <a:r>
              <a:rPr lang="en-US" altLang="ja-JP" sz="900" b="1"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b="1" dirty="0">
              <a:latin typeface="游ゴシック" panose="020B0400000000000000" pitchFamily="50" charset="-128"/>
              <a:ea typeface="游ゴシック" panose="020B0400000000000000" pitchFamily="50" charset="-128"/>
            </a:endParaRPr>
          </a:p>
        </p:txBody>
      </p:sp>
      <p:sp>
        <p:nvSpPr>
          <p:cNvPr id="221" name="六角形 220">
            <a:extLst>
              <a:ext uri="{FF2B5EF4-FFF2-40B4-BE49-F238E27FC236}">
                <a16:creationId xmlns:a16="http://schemas.microsoft.com/office/drawing/2014/main" id="{F0934183-9659-6C8D-0B90-E359CA8FD70C}"/>
              </a:ext>
            </a:extLst>
          </p:cNvPr>
          <p:cNvSpPr/>
          <p:nvPr/>
        </p:nvSpPr>
        <p:spPr>
          <a:xfrm>
            <a:off x="12523985" y="1164846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5" name="テキスト ボックス 104">
            <a:extLst>
              <a:ext uri="{FF2B5EF4-FFF2-40B4-BE49-F238E27FC236}">
                <a16:creationId xmlns:a16="http://schemas.microsoft.com/office/drawing/2014/main" id="{26C953A4-669D-518A-A2B8-84BC2702BCEC}"/>
              </a:ext>
            </a:extLst>
          </p:cNvPr>
          <p:cNvSpPr txBox="1"/>
          <p:nvPr/>
        </p:nvSpPr>
        <p:spPr>
          <a:xfrm>
            <a:off x="12452046" y="11592045"/>
            <a:ext cx="4444063" cy="1908215"/>
          </a:xfrm>
          <a:prstGeom prst="rect">
            <a:avLst/>
          </a:prstGeom>
          <a:noFill/>
        </p:spPr>
        <p:txBody>
          <a:bodyPr wrap="square" rtlCol="0">
            <a:spAutoFit/>
          </a:bodyPr>
          <a:lstStyle/>
          <a:p>
            <a:r>
              <a:rPr kumimoji="1" lang="en-US" altLang="ja-JP" sz="2000" b="1" dirty="0">
                <a:solidFill>
                  <a:schemeClr val="bg1"/>
                </a:solidFill>
                <a:latin typeface="+mj-lt"/>
                <a:ea typeface="Cascadia Code" panose="020B0609020000020004" pitchFamily="49" charset="0"/>
                <a:cs typeface="Cascadia Code" panose="020B0609020000020004" pitchFamily="49" charset="0"/>
              </a:rPr>
              <a:t>07</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V</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ision System</a:t>
            </a:r>
          </a:p>
          <a:p>
            <a:r>
              <a:rPr lang="en-US" altLang="ja-JP" sz="900" dirty="0">
                <a:latin typeface="游ゴシック" panose="020B0400000000000000" pitchFamily="50" charset="-128"/>
                <a:ea typeface="游ゴシック" panose="020B0400000000000000" pitchFamily="50" charset="-128"/>
              </a:rPr>
              <a:t>   The Open MV H7 is limited to a viewing angle of about 70 degrees when used as a stand-alone camera, which is not enough for the</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robot to simultaneously grasp all directions of its surroundings. Therefore, we combined the </a:t>
            </a:r>
            <a:r>
              <a:rPr lang="en-US" altLang="ja-JP" sz="900" b="1" dirty="0">
                <a:latin typeface="游ゴシック" panose="020B0400000000000000" pitchFamily="50" charset="-128"/>
                <a:ea typeface="游ゴシック" panose="020B0400000000000000" pitchFamily="50" charset="-128"/>
              </a:rPr>
              <a:t>Open MV H7 with an Omnidirectional Mirror to create a system </a:t>
            </a:r>
            <a:r>
              <a:rPr lang="en-US" altLang="ja-JP" sz="900" dirty="0">
                <a:latin typeface="游ゴシック" panose="020B0400000000000000" pitchFamily="50" charset="-128"/>
                <a:ea typeface="游ゴシック" panose="020B0400000000000000" pitchFamily="50" charset="-128"/>
              </a:rPr>
              <a:t>that allows the robot to </a:t>
            </a:r>
            <a:r>
              <a:rPr lang="en-US" altLang="ja-JP" sz="900" b="1" dirty="0">
                <a:latin typeface="游ゴシック" panose="020B0400000000000000" pitchFamily="50" charset="-128"/>
                <a:ea typeface="游ゴシック" panose="020B0400000000000000" pitchFamily="50" charset="-128"/>
              </a:rPr>
              <a:t>acquire 360-degree omnidirectional images</a:t>
            </a:r>
            <a:r>
              <a:rPr lang="en-US" altLang="ja-JP" sz="900" dirty="0">
                <a:latin typeface="游ゴシック" panose="020B0400000000000000" pitchFamily="50" charset="-128"/>
                <a:ea typeface="游ゴシック" panose="020B0400000000000000" pitchFamily="50" charset="-128"/>
              </a:rPr>
              <a:t>. The Omnidirectional Mirror is made of polyvinyl chloride (PVC),which is softened by heating and then pressed (heat-pressed) onto a hyperboloid surface made with a </a:t>
            </a:r>
            <a:r>
              <a:rPr lang="en-US" altLang="ja-JP" sz="900" b="1" dirty="0">
                <a:latin typeface="游ゴシック" panose="020B0400000000000000" pitchFamily="50" charset="-128"/>
                <a:ea typeface="游ゴシック" panose="020B0400000000000000" pitchFamily="50" charset="-128"/>
              </a:rPr>
              <a:t>3D printer to match the ideal shape we designed on a computer</a:t>
            </a:r>
            <a:r>
              <a:rPr lang="en-US" altLang="ja-JP" sz="900" dirty="0">
                <a:latin typeface="游ゴシック" panose="020B0400000000000000" pitchFamily="50" charset="-128"/>
                <a:ea typeface="游ゴシック" panose="020B0400000000000000" pitchFamily="50" charset="-128"/>
              </a:rPr>
              <a:t>. This can then be used to reflect the robot’s surroundings back to the camera, making it </a:t>
            </a:r>
            <a:r>
              <a:rPr lang="en-US" altLang="ja-JP" sz="900" b="1" dirty="0">
                <a:latin typeface="游ゴシック" panose="020B0400000000000000" pitchFamily="50" charset="-128"/>
                <a:ea typeface="游ゴシック" panose="020B0400000000000000" pitchFamily="50" charset="-128"/>
              </a:rPr>
              <a:t>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0" name="六角形 219">
            <a:extLst>
              <a:ext uri="{FF2B5EF4-FFF2-40B4-BE49-F238E27FC236}">
                <a16:creationId xmlns:a16="http://schemas.microsoft.com/office/drawing/2014/main" id="{7E04DCAB-7EAA-C7BE-E2E7-6DDD41C4A5D0}"/>
              </a:ext>
            </a:extLst>
          </p:cNvPr>
          <p:cNvSpPr/>
          <p:nvPr/>
        </p:nvSpPr>
        <p:spPr>
          <a:xfrm>
            <a:off x="12477529" y="1561221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5" name="テキスト ボックス 84">
            <a:extLst>
              <a:ext uri="{FF2B5EF4-FFF2-40B4-BE49-F238E27FC236}">
                <a16:creationId xmlns:a16="http://schemas.microsoft.com/office/drawing/2014/main" id="{89657C20-53EC-67C0-6A6D-2C30EA164618}"/>
              </a:ext>
            </a:extLst>
          </p:cNvPr>
          <p:cNvSpPr txBox="1"/>
          <p:nvPr/>
        </p:nvSpPr>
        <p:spPr>
          <a:xfrm>
            <a:off x="12409786" y="15551275"/>
            <a:ext cx="6091283" cy="17851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B</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S</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olenoid</a:t>
            </a:r>
          </a:p>
          <a:p>
            <a:pPr>
              <a:buNone/>
            </a:pPr>
            <a:r>
              <a:rPr lang="en-US" altLang="ja-JP" sz="900" dirty="0">
                <a:latin typeface="游ゴシック" panose="020B0400000000000000" pitchFamily="50" charset="-128"/>
                <a:ea typeface="游ゴシック" panose="020B0400000000000000" pitchFamily="50" charset="-128"/>
              </a:rPr>
              <a:t>   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t>
            </a:r>
          </a:p>
          <a:p>
            <a:pPr>
              <a:buNone/>
            </a:pPr>
            <a:r>
              <a:rPr lang="en-US" altLang="ja-JP" sz="900" dirty="0">
                <a:latin typeface="游ゴシック" panose="020B0400000000000000" pitchFamily="50" charset="-128"/>
                <a:ea typeface="游ゴシック" panose="020B0400000000000000" pitchFamily="50" charset="-128"/>
              </a:rPr>
              <a:t>a 3D printer to create a “</a:t>
            </a:r>
            <a:r>
              <a:rPr lang="en-US" altLang="ja-JP" sz="900" b="1" dirty="0">
                <a:latin typeface="游ゴシック" panose="020B0400000000000000" pitchFamily="50" charset="-128"/>
                <a:ea typeface="游ゴシック" panose="020B0400000000000000" pitchFamily="50" charset="-128"/>
              </a:rPr>
              <a:t>ball-capture zone</a:t>
            </a: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fits the shape of the ball perfectly</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This enabled the ball to be reliably captured</a:t>
            </a:r>
            <a:r>
              <a:rPr lang="en-US" altLang="ja-JP" sz="900" dirty="0">
                <a:latin typeface="游ゴシック" panose="020B0400000000000000" pitchFamily="50" charset="-128"/>
                <a:ea typeface="游ゴシック" panose="020B0400000000000000" pitchFamily="50" charset="-128"/>
              </a:rPr>
              <a:t>. This design change was aimed at greatly increasing the success rate of the kick, solving the previous capture force problem and significantly improving the accuracy of the robot. By optimizing the shape of the ball-capturing zone, </a:t>
            </a:r>
            <a:r>
              <a:rPr lang="en-US" altLang="ja-JP" sz="900" b="1" dirty="0">
                <a:latin typeface="游ゴシック" panose="020B0400000000000000" pitchFamily="50" charset="-128"/>
                <a:ea typeface="游ゴシック" panose="020B0400000000000000" pitchFamily="50" charset="-128"/>
              </a:rPr>
              <a:t>the force of the kick was transmitted more firmly to the ball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enabling the ball to fly at a more accurate angle</a:t>
            </a:r>
            <a:r>
              <a:rPr lang="en-US" altLang="ja-JP" sz="900" dirty="0">
                <a:latin typeface="游ゴシック" panose="020B0400000000000000" pitchFamily="50" charset="-128"/>
                <a:ea typeface="游ゴシック" panose="020B0400000000000000" pitchFamily="50" charset="-128"/>
              </a:rPr>
              <a:t>,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219" name="六角形 218">
            <a:extLst>
              <a:ext uri="{FF2B5EF4-FFF2-40B4-BE49-F238E27FC236}">
                <a16:creationId xmlns:a16="http://schemas.microsoft.com/office/drawing/2014/main" id="{F18FADFE-15EF-3DEC-6705-F42BE171A6E6}"/>
              </a:ext>
            </a:extLst>
          </p:cNvPr>
          <p:cNvSpPr/>
          <p:nvPr/>
        </p:nvSpPr>
        <p:spPr>
          <a:xfrm>
            <a:off x="12484429" y="1853502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2" name="テキスト ボックス 81">
            <a:extLst>
              <a:ext uri="{FF2B5EF4-FFF2-40B4-BE49-F238E27FC236}">
                <a16:creationId xmlns:a16="http://schemas.microsoft.com/office/drawing/2014/main" id="{50E16F7A-8EC5-58ED-9E12-0C96BC45AC0D}"/>
              </a:ext>
            </a:extLst>
          </p:cNvPr>
          <p:cNvSpPr txBox="1"/>
          <p:nvPr/>
        </p:nvSpPr>
        <p:spPr>
          <a:xfrm>
            <a:off x="12416718" y="18476368"/>
            <a:ext cx="6270476" cy="2200602"/>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F</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rame</a:t>
            </a:r>
          </a:p>
          <a:p>
            <a:pPr>
              <a:buNone/>
            </a:pPr>
            <a:r>
              <a:rPr lang="en-US" altLang="ja-JP" sz="900" dirty="0">
                <a:latin typeface="游ゴシック" panose="020B0400000000000000" pitchFamily="50" charset="-128"/>
                <a:ea typeface="游ゴシック" panose="020B0400000000000000" pitchFamily="50" charset="-128"/>
              </a:rPr>
              <a:t>   The frames that form the foundation of our robots are</a:t>
            </a:r>
          </a:p>
          <a:p>
            <a:pPr>
              <a:buNone/>
            </a:pPr>
            <a:r>
              <a:rPr lang="en-US" altLang="ja-JP" sz="900" dirty="0">
                <a:latin typeface="游ゴシック" panose="020B0400000000000000" pitchFamily="50" charset="-128"/>
                <a:ea typeface="游ゴシック" panose="020B0400000000000000" pitchFamily="50" charset="-128"/>
              </a:rPr>
              <a:t> fabricated using </a:t>
            </a:r>
            <a:r>
              <a:rPr lang="en-US" altLang="ja-JP" sz="900" b="1" dirty="0">
                <a:latin typeface="游ゴシック" panose="020B0400000000000000" pitchFamily="50" charset="-128"/>
                <a:ea typeface="游ゴシック" panose="020B0400000000000000" pitchFamily="50" charset="-128"/>
              </a:rPr>
              <a:t>duralumin</a:t>
            </a:r>
            <a:r>
              <a:rPr lang="en-US" altLang="ja-JP" sz="900" dirty="0">
                <a:latin typeface="游ゴシック" panose="020B0400000000000000" pitchFamily="50" charset="-128"/>
                <a:ea typeface="游ゴシック" panose="020B0400000000000000" pitchFamily="50" charset="-128"/>
              </a:rPr>
              <a:t> (an aluminum alloy). </a:t>
            </a:r>
          </a:p>
          <a:p>
            <a:pPr>
              <a:buNone/>
            </a:pPr>
            <a:r>
              <a:rPr lang="en-US" altLang="ja-JP" sz="900" dirty="0">
                <a:latin typeface="游ゴシック" panose="020B0400000000000000" pitchFamily="50" charset="-128"/>
                <a:ea typeface="游ゴシック" panose="020B0400000000000000" pitchFamily="50" charset="-128"/>
              </a:rPr>
              <a:t>Duralumin is a strong and extremely lightweight metal </a:t>
            </a:r>
          </a:p>
          <a:p>
            <a:pPr>
              <a:buNone/>
            </a:pPr>
            <a:r>
              <a:rPr lang="en-US" altLang="ja-JP" sz="900" dirty="0">
                <a:latin typeface="游ゴシック" panose="020B0400000000000000" pitchFamily="50" charset="-128"/>
                <a:ea typeface="游ゴシック" panose="020B0400000000000000" pitchFamily="50" charset="-128"/>
              </a:rPr>
              <a:t>that is also used in aircrafts. By taking advantage of </a:t>
            </a:r>
          </a:p>
          <a:p>
            <a:pPr>
              <a:buNone/>
            </a:pPr>
            <a:r>
              <a:rPr lang="en-US" altLang="ja-JP" sz="900" dirty="0">
                <a:latin typeface="游ゴシック" panose="020B0400000000000000" pitchFamily="50" charset="-128"/>
                <a:ea typeface="游ゴシック" panose="020B0400000000000000" pitchFamily="50" charset="-128"/>
              </a:rPr>
              <a:t>its characteristics, we have been able to create a design</a:t>
            </a:r>
          </a:p>
          <a:p>
            <a:pPr>
              <a:buNone/>
            </a:pP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is both sturdy and light</a:t>
            </a:r>
            <a:r>
              <a:rPr lang="en-US" altLang="ja-JP" sz="900" dirty="0">
                <a:latin typeface="游ゴシック" panose="020B0400000000000000" pitchFamily="50" charset="-128"/>
                <a:ea typeface="游ゴシック" panose="020B0400000000000000" pitchFamily="50" charset="-128"/>
              </a:rPr>
              <a:t>. We are also thoroughly </a:t>
            </a:r>
          </a:p>
          <a:p>
            <a:pPr>
              <a:buNone/>
            </a:pPr>
            <a:r>
              <a:rPr lang="en-US" altLang="ja-JP" sz="900" dirty="0">
                <a:latin typeface="游ゴシック" panose="020B0400000000000000" pitchFamily="50" charset="-128"/>
                <a:ea typeface="游ゴシック" panose="020B0400000000000000" pitchFamily="50" charset="-128"/>
              </a:rPr>
              <a:t>committed to </a:t>
            </a:r>
            <a:r>
              <a:rPr lang="en-US" altLang="ja-JP" sz="900" b="1" dirty="0">
                <a:latin typeface="游ゴシック" panose="020B0400000000000000" pitchFamily="50" charset="-128"/>
                <a:ea typeface="游ゴシック" panose="020B0400000000000000" pitchFamily="50" charset="-128"/>
              </a:rPr>
              <a:t>reducing the weight of our frames</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We achieved a structure that maintains strength while </a:t>
            </a:r>
          </a:p>
          <a:p>
            <a:pPr>
              <a:buNone/>
            </a:pPr>
            <a:r>
              <a:rPr lang="en-US" altLang="ja-JP" sz="900" dirty="0">
                <a:latin typeface="游ゴシック" panose="020B0400000000000000" pitchFamily="50" charset="-128"/>
                <a:ea typeface="游ゴシック" panose="020B0400000000000000" pitchFamily="50" charset="-128"/>
              </a:rPr>
              <a:t>reducing weight by cutting out unnecessary parts </a:t>
            </a:r>
          </a:p>
          <a:p>
            <a:pPr>
              <a:buNone/>
            </a:pPr>
            <a:r>
              <a:rPr lang="en-US" altLang="ja-JP" sz="900" dirty="0">
                <a:latin typeface="游ゴシック" panose="020B0400000000000000" pitchFamily="50" charset="-128"/>
                <a:ea typeface="游ゴシック" panose="020B0400000000000000" pitchFamily="50" charset="-128"/>
              </a:rPr>
              <a:t>while maintaining the necessary strength .</a:t>
            </a:r>
          </a:p>
          <a:p>
            <a:pPr>
              <a:buNone/>
            </a:pPr>
            <a:r>
              <a:rPr lang="en-US" altLang="ja-JP" sz="900" dirty="0">
                <a:latin typeface="游ゴシック" panose="020B0400000000000000" pitchFamily="50" charset="-128"/>
                <a:ea typeface="游ゴシック" panose="020B0400000000000000" pitchFamily="50" charset="-128"/>
              </a:rPr>
              <a:t>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216" name="六角形 215">
            <a:extLst>
              <a:ext uri="{FF2B5EF4-FFF2-40B4-BE49-F238E27FC236}">
                <a16:creationId xmlns:a16="http://schemas.microsoft.com/office/drawing/2014/main" id="{F5385A0F-A840-BF94-BCDF-ED7514DC3696}"/>
              </a:ext>
            </a:extLst>
          </p:cNvPr>
          <p:cNvSpPr/>
          <p:nvPr/>
        </p:nvSpPr>
        <p:spPr>
          <a:xfrm>
            <a:off x="6631125" y="183292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3" name="テキスト ボックス 152">
            <a:extLst>
              <a:ext uri="{FF2B5EF4-FFF2-40B4-BE49-F238E27FC236}">
                <a16:creationId xmlns:a16="http://schemas.microsoft.com/office/drawing/2014/main" id="{05EFE15D-9327-CA51-F819-872E6F81001B}"/>
              </a:ext>
            </a:extLst>
          </p:cNvPr>
          <p:cNvSpPr txBox="1"/>
          <p:nvPr/>
        </p:nvSpPr>
        <p:spPr>
          <a:xfrm>
            <a:off x="6555235" y="18265173"/>
            <a:ext cx="5734590" cy="1369606"/>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P</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K</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icker Board</a:t>
            </a:r>
          </a:p>
          <a:p>
            <a:pPr>
              <a:buNone/>
            </a:pPr>
            <a:r>
              <a:rPr lang="en-US" altLang="ja-JP" sz="900" dirty="0">
                <a:latin typeface="游ゴシック" panose="020B0400000000000000" pitchFamily="50" charset="-128"/>
                <a:ea typeface="游ゴシック" panose="020B0400000000000000" pitchFamily="50" charset="-128"/>
              </a:rPr>
              <a:t>   Previously, the power board and kicker board were manufactured separately, but from this season we have </a:t>
            </a:r>
            <a:r>
              <a:rPr lang="en-US" altLang="ja-JP" sz="900" b="1" dirty="0">
                <a:latin typeface="游ゴシック" panose="020B0400000000000000" pitchFamily="50" charset="-128"/>
                <a:ea typeface="游ゴシック" panose="020B0400000000000000" pitchFamily="50" charset="-128"/>
              </a:rPr>
              <a:t>integrated them on one board to save space </a:t>
            </a:r>
            <a:r>
              <a:rPr lang="en-US" altLang="ja-JP" sz="900" dirty="0">
                <a:latin typeface="游ゴシック" panose="020B0400000000000000" pitchFamily="50" charset="-128"/>
                <a:ea typeface="游ゴシック" panose="020B0400000000000000" pitchFamily="50" charset="-128"/>
              </a:rPr>
              <a:t>and</a:t>
            </a:r>
            <a:r>
              <a:rPr lang="en-US" altLang="ja-JP" sz="900" b="1" dirty="0">
                <a:latin typeface="游ゴシック" panose="020B0400000000000000" pitchFamily="50" charset="-128"/>
                <a:ea typeface="游ゴシック" panose="020B0400000000000000" pitchFamily="50" charset="-128"/>
              </a:rPr>
              <a:t> simplify wiring</a:t>
            </a:r>
            <a:r>
              <a:rPr lang="en-US" altLang="ja-JP" sz="900" dirty="0">
                <a:latin typeface="游ゴシック" panose="020B0400000000000000" pitchFamily="50" charset="-128"/>
                <a:ea typeface="游ゴシック" panose="020B0400000000000000" pitchFamily="50" charset="-128"/>
              </a:rPr>
              <a:t>. This has made the robot's internal structure more compact and greatly improved the efficiency of assembly and parts replacement. The power supply board uses a </a:t>
            </a:r>
            <a:r>
              <a:rPr lang="en-US" altLang="ja-JP" sz="900" b="1" dirty="0">
                <a:latin typeface="游ゴシック" panose="020B0400000000000000" pitchFamily="50" charset="-128"/>
                <a:ea typeface="游ゴシック" panose="020B0400000000000000" pitchFamily="50" charset="-128"/>
              </a:rPr>
              <a:t>DC-DC converter </a:t>
            </a:r>
            <a:r>
              <a:rPr lang="en-US" altLang="ja-JP" sz="900" dirty="0">
                <a:latin typeface="游ゴシック" panose="020B0400000000000000" pitchFamily="50" charset="-128"/>
                <a:ea typeface="游ゴシック" panose="020B0400000000000000" pitchFamily="50" charset="-128"/>
              </a:rPr>
              <a:t>and is designed to </a:t>
            </a:r>
            <a:r>
              <a:rPr lang="en-US" altLang="ja-JP" sz="900" b="1" dirty="0">
                <a:latin typeface="游ゴシック" panose="020B0400000000000000" pitchFamily="50" charset="-128"/>
                <a:ea typeface="游ゴシック" panose="020B0400000000000000" pitchFamily="50" charset="-128"/>
              </a:rPr>
              <a:t>provide stable power to each module</a:t>
            </a:r>
            <a:r>
              <a:rPr lang="en-US" altLang="ja-JP" sz="900" dirty="0">
                <a:latin typeface="游ゴシック" panose="020B0400000000000000" pitchFamily="50" charset="-128"/>
                <a:ea typeface="游ゴシック" panose="020B0400000000000000" pitchFamily="50" charset="-128"/>
              </a:rPr>
              <a:t>. This </a:t>
            </a:r>
            <a:r>
              <a:rPr lang="en-US" altLang="ja-JP" sz="900" b="1" dirty="0">
                <a:latin typeface="游ゴシック" panose="020B0400000000000000" pitchFamily="50" charset="-128"/>
                <a:ea typeface="游ゴシック" panose="020B0400000000000000" pitchFamily="50" charset="-128"/>
              </a:rPr>
              <a:t>minimizes voltage fluctuations during operation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improves overall system stability</a:t>
            </a:r>
            <a:r>
              <a:rPr lang="en-US" altLang="ja-JP" sz="900" dirty="0">
                <a:latin typeface="游ゴシック" panose="020B0400000000000000" pitchFamily="50" charset="-128"/>
                <a:ea typeface="游ゴシック" panose="020B0400000000000000" pitchFamily="50" charset="-128"/>
              </a:rPr>
              <a:t>. The kicker circuit also incorporates a voltage </a:t>
            </a:r>
            <a:r>
              <a:rPr lang="en-US" altLang="ja-JP" sz="900" b="1" dirty="0">
                <a:latin typeface="游ゴシック" panose="020B0400000000000000" pitchFamily="50" charset="-128"/>
                <a:ea typeface="游ゴシック" panose="020B0400000000000000" pitchFamily="50" charset="-128"/>
              </a:rPr>
              <a:t>booster circuit</a:t>
            </a:r>
            <a:r>
              <a:rPr lang="en-US" altLang="ja-JP" sz="900" dirty="0">
                <a:latin typeface="游ゴシック" panose="020B0400000000000000" pitchFamily="50" charset="-128"/>
                <a:ea typeface="游ゴシック" panose="020B0400000000000000" pitchFamily="50" charset="-128"/>
              </a:rPr>
              <a: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17" name="六角形 216">
            <a:extLst>
              <a:ext uri="{FF2B5EF4-FFF2-40B4-BE49-F238E27FC236}">
                <a16:creationId xmlns:a16="http://schemas.microsoft.com/office/drawing/2014/main" id="{A0894C88-B40D-1A3D-8F80-A96D048D1408}"/>
              </a:ext>
            </a:extLst>
          </p:cNvPr>
          <p:cNvSpPr/>
          <p:nvPr/>
        </p:nvSpPr>
        <p:spPr>
          <a:xfrm>
            <a:off x="6613232" y="1634293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9" name="テキスト ボックス 108">
            <a:extLst>
              <a:ext uri="{FF2B5EF4-FFF2-40B4-BE49-F238E27FC236}">
                <a16:creationId xmlns:a16="http://schemas.microsoft.com/office/drawing/2014/main" id="{A91FE51F-1EFE-DE65-696A-469471842636}"/>
              </a:ext>
            </a:extLst>
          </p:cNvPr>
          <p:cNvSpPr txBox="1"/>
          <p:nvPr/>
        </p:nvSpPr>
        <p:spPr>
          <a:xfrm>
            <a:off x="6542915" y="16281008"/>
            <a:ext cx="4564976" cy="2062103"/>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M</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   The main board uses </a:t>
            </a:r>
            <a:r>
              <a:rPr lang="en-US" altLang="ja-JP" sz="900" b="1" dirty="0">
                <a:latin typeface="游ゴシック" panose="020B0400000000000000" pitchFamily="50" charset="-128"/>
                <a:ea typeface="游ゴシック" panose="020B0400000000000000" pitchFamily="50" charset="-128"/>
              </a:rPr>
              <a:t>Teensy 4.0 </a:t>
            </a:r>
            <a:r>
              <a:rPr lang="en-US" altLang="ja-JP" sz="900" dirty="0">
                <a:latin typeface="游ゴシック" panose="020B0400000000000000" pitchFamily="50" charset="-128"/>
                <a:ea typeface="游ゴシック" panose="020B0400000000000000" pitchFamily="50" charset="-128"/>
              </a:rPr>
              <a:t>and has7 UARTs, 40 digital pins, 14 analog pins, and </a:t>
            </a:r>
            <a:r>
              <a:rPr lang="en-US" altLang="ja-JP" sz="900" b="1" dirty="0">
                <a:latin typeface="游ゴシック" panose="020B0400000000000000" pitchFamily="50" charset="-128"/>
                <a:ea typeface="游ゴシック" panose="020B0400000000000000" pitchFamily="50" charset="-128"/>
              </a:rPr>
              <a:t>abundant pin counts</a:t>
            </a:r>
            <a:r>
              <a:rPr lang="en-US" altLang="ja-JP" sz="900" dirty="0">
                <a:latin typeface="游ゴシック" panose="020B0400000000000000" pitchFamily="50" charset="-128"/>
                <a:ea typeface="游ゴシック" panose="020B0400000000000000" pitchFamily="50" charset="-128"/>
              </a:rPr>
              <a:t>. The main board design uses </a:t>
            </a:r>
            <a:r>
              <a:rPr lang="en-US" altLang="ja-JP" sz="900" b="1" dirty="0">
                <a:latin typeface="游ゴシック" panose="020B0400000000000000" pitchFamily="50" charset="-128"/>
                <a:ea typeface="游ゴシック" panose="020B0400000000000000" pitchFamily="50" charset="-128"/>
              </a:rPr>
              <a:t>flat cables </a:t>
            </a:r>
            <a:r>
              <a:rPr lang="en-US" altLang="ja-JP" sz="900" dirty="0">
                <a:latin typeface="游ゴシック" panose="020B0400000000000000" pitchFamily="50" charset="-128"/>
                <a:ea typeface="游ゴシック" panose="020B0400000000000000" pitchFamily="50" charset="-128"/>
              </a:rPr>
              <a:t>to reduce</a:t>
            </a:r>
          </a:p>
          <a:p>
            <a:r>
              <a:rPr lang="en-US" altLang="ja-JP" sz="900" dirty="0">
                <a:latin typeface="游ゴシック" panose="020B0400000000000000" pitchFamily="50" charset="-128"/>
                <a:ea typeface="游ゴシック" panose="020B0400000000000000" pitchFamily="50" charset="-128"/>
              </a:rPr>
              <a:t>the number of cables. In addition, </a:t>
            </a:r>
            <a:r>
              <a:rPr lang="en-US" altLang="ja-JP" sz="900" b="1" dirty="0">
                <a:latin typeface="游ゴシック" panose="020B0400000000000000" pitchFamily="50" charset="-128"/>
                <a:ea typeface="游ゴシック" panose="020B0400000000000000" pitchFamily="50" charset="-128"/>
              </a:rPr>
              <a:t>curves are used in the wiring design to reduce the effects of noise, </a:t>
            </a:r>
            <a:r>
              <a:rPr lang="en-US" altLang="ja-JP" sz="900" dirty="0">
                <a:latin typeface="游ゴシック" panose="020B0400000000000000" pitchFamily="50" charset="-128"/>
                <a:ea typeface="游ゴシック" panose="020B0400000000000000" pitchFamily="50" charset="-128"/>
              </a:rPr>
              <a:t>which enhances the stability of the signal and the overall operational reliability of the robot. An </a:t>
            </a:r>
            <a:r>
              <a:rPr lang="en-US" altLang="ja-JP" sz="900" b="1" dirty="0">
                <a:latin typeface="游ゴシック" panose="020B0400000000000000" pitchFamily="50" charset="-128"/>
                <a:ea typeface="游ゴシック" panose="020B0400000000000000" pitchFamily="50" charset="-128"/>
              </a:rPr>
              <a:t>LED is provided on the board to visually check the energized state</a:t>
            </a:r>
            <a:r>
              <a:rPr lang="en-US" altLang="ja-JP" sz="900" dirty="0">
                <a:latin typeface="游ゴシック" panose="020B0400000000000000" pitchFamily="50" charset="-128"/>
                <a:ea typeface="游ゴシック" panose="020B0400000000000000" pitchFamily="50" charset="-128"/>
              </a:rPr>
              <a:t>, preventing human error. By clearly indicating the connection points, not only does it </a:t>
            </a:r>
            <a:r>
              <a:rPr lang="en-US" altLang="ja-JP" sz="900" b="1" dirty="0">
                <a:latin typeface="游ゴシック" panose="020B0400000000000000" pitchFamily="50" charset="-128"/>
                <a:ea typeface="游ゴシック" panose="020B0400000000000000" pitchFamily="50" charset="-128"/>
              </a:rPr>
              <a:t>prevent wiring errors</a:t>
            </a:r>
            <a:r>
              <a:rPr lang="en-US" altLang="ja-JP" sz="900" dirty="0">
                <a:latin typeface="游ゴシック" panose="020B0400000000000000" pitchFamily="50" charset="-128"/>
                <a:ea typeface="游ゴシック" panose="020B0400000000000000" pitchFamily="50" charset="-128"/>
              </a:rPr>
              <a:t>, but it also contributes to </a:t>
            </a:r>
            <a:r>
              <a:rPr lang="en-US" altLang="ja-JP" sz="900" b="1" dirty="0">
                <a:latin typeface="游ゴシック" panose="020B0400000000000000" pitchFamily="50" charset="-128"/>
                <a:ea typeface="游ゴシック" panose="020B0400000000000000" pitchFamily="50" charset="-128"/>
              </a:rPr>
              <a:t>more efficient programming workflow</a:t>
            </a:r>
            <a:r>
              <a:rPr lang="en-US" altLang="ja-JP" sz="900" dirty="0">
                <a:latin typeface="游ゴシック" panose="020B0400000000000000" pitchFamily="50" charset="-128"/>
                <a:ea typeface="游ゴシック" panose="020B0400000000000000" pitchFamily="50" charset="-128"/>
              </a:rPr>
              <a:t>. Our robots are designed to be equipped with </a:t>
            </a:r>
            <a:r>
              <a:rPr lang="en-US" altLang="ja-JP" sz="900" b="1" dirty="0">
                <a:latin typeface="游ゴシック" panose="020B0400000000000000" pitchFamily="50" charset="-128"/>
                <a:ea typeface="游ゴシック" panose="020B0400000000000000" pitchFamily="50" charset="-128"/>
              </a:rPr>
              <a:t>two types of gyro-sensors</a:t>
            </a:r>
            <a:r>
              <a:rPr lang="en-US" altLang="ja-JP" sz="900" dirty="0">
                <a:latin typeface="游ゴシック" panose="020B0400000000000000" pitchFamily="50" charset="-128"/>
                <a:ea typeface="游ゴシック" panose="020B0400000000000000" pitchFamily="50" charset="-128"/>
              </a:rPr>
              <a:t>. This is so that if one sensor fails,</a:t>
            </a:r>
            <a:r>
              <a:rPr lang="en-US" altLang="ja-JP" sz="900" b="1" dirty="0">
                <a:latin typeface="游ゴシック" panose="020B0400000000000000" pitchFamily="50" charset="-128"/>
                <a:ea typeface="游ゴシック" panose="020B0400000000000000" pitchFamily="50" charset="-128"/>
              </a:rPr>
              <a:t> we can instantly switch to the other by replacing the program</a:t>
            </a:r>
            <a:r>
              <a:rPr lang="en-US" altLang="ja-JP" sz="900" dirty="0">
                <a:latin typeface="游ゴシック" panose="020B0400000000000000" pitchFamily="50" charset="-128"/>
                <a:ea typeface="游ゴシック" panose="020B0400000000000000" pitchFamily="50" charset="-128"/>
              </a:rPr>
              <a:t>.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201" name="六角形 200">
            <a:extLst>
              <a:ext uri="{FF2B5EF4-FFF2-40B4-BE49-F238E27FC236}">
                <a16:creationId xmlns:a16="http://schemas.microsoft.com/office/drawing/2014/main" id="{192291C4-E30A-7D90-895B-3C85441B1C66}"/>
              </a:ext>
            </a:extLst>
          </p:cNvPr>
          <p:cNvSpPr/>
          <p:nvPr/>
        </p:nvSpPr>
        <p:spPr>
          <a:xfrm>
            <a:off x="6582265" y="146161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9" name="テキスト ボックス 2298">
            <a:extLst>
              <a:ext uri="{FF2B5EF4-FFF2-40B4-BE49-F238E27FC236}">
                <a16:creationId xmlns:a16="http://schemas.microsoft.com/office/drawing/2014/main" id="{0B380E19-EAAF-C72A-2A6A-CF3AFC7C13E6}"/>
              </a:ext>
            </a:extLst>
          </p:cNvPr>
          <p:cNvSpPr txBox="1"/>
          <p:nvPr/>
        </p:nvSpPr>
        <p:spPr>
          <a:xfrm>
            <a:off x="6510726" y="14559028"/>
            <a:ext cx="4418006" cy="17851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D</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ebug System </a:t>
            </a:r>
          </a:p>
          <a:p>
            <a:pPr>
              <a:buNone/>
            </a:pPr>
            <a:r>
              <a:rPr lang="en-US" altLang="ja-JP" sz="900" dirty="0">
                <a:latin typeface="游ゴシック" panose="020B0400000000000000" pitchFamily="50" charset="-128"/>
                <a:ea typeface="游ゴシック" panose="020B0400000000000000" pitchFamily="50" charset="-128"/>
              </a:rPr>
              <a:t>   By equipping the robot with an O-LED Display, </a:t>
            </a:r>
            <a:r>
              <a:rPr lang="en-US" altLang="ja-JP" sz="900" b="1" dirty="0">
                <a:latin typeface="游ゴシック" panose="020B0400000000000000" pitchFamily="50" charset="-128"/>
                <a:ea typeface="游ゴシック" panose="020B0400000000000000" pitchFamily="50" charset="-128"/>
              </a:rPr>
              <a:t>data from the</a:t>
            </a:r>
          </a:p>
          <a:p>
            <a:pPr>
              <a:buNone/>
            </a:pPr>
            <a:r>
              <a:rPr lang="en-US" altLang="ja-JP" sz="900" b="1" dirty="0">
                <a:latin typeface="游ゴシック" panose="020B0400000000000000" pitchFamily="50" charset="-128"/>
                <a:ea typeface="游ゴシック" panose="020B0400000000000000" pitchFamily="50" charset="-128"/>
              </a:rPr>
              <a:t>sensors can now be known in real time</a:t>
            </a:r>
            <a:r>
              <a:rPr lang="en-US" altLang="ja-JP" sz="900" dirty="0">
                <a:latin typeface="游ゴシック" panose="020B0400000000000000" pitchFamily="50" charset="-128"/>
                <a:ea typeface="游ゴシック" panose="020B0400000000000000" pitchFamily="50" charset="-128"/>
              </a:rPr>
              <a:t>. This allows the user to quickly grasp </a:t>
            </a:r>
            <a:r>
              <a:rPr lang="en-US" altLang="ja-JP" sz="900" b="1" dirty="0">
                <a:latin typeface="游ゴシック" panose="020B0400000000000000" pitchFamily="50" charset="-128"/>
                <a:ea typeface="游ゴシック" panose="020B0400000000000000" pitchFamily="50" charset="-128"/>
              </a:rPr>
              <a:t>the state of the robot </a:t>
            </a:r>
            <a:r>
              <a:rPr lang="en-US" altLang="ja-JP" sz="900" dirty="0">
                <a:latin typeface="游ゴシック" panose="020B0400000000000000" pitchFamily="50" charset="-128"/>
                <a:ea typeface="游ゴシック" panose="020B0400000000000000" pitchFamily="50" charset="-128"/>
              </a:rPr>
              <a:t>and its </a:t>
            </a:r>
            <a:r>
              <a:rPr lang="en-US" altLang="ja-JP" sz="900" b="1" dirty="0">
                <a:latin typeface="游ゴシック" panose="020B0400000000000000" pitchFamily="50" charset="-128"/>
                <a:ea typeface="游ゴシック" panose="020B0400000000000000" pitchFamily="50" charset="-128"/>
              </a:rPr>
              <a:t>surroundings</a:t>
            </a:r>
            <a:r>
              <a:rPr lang="en-US" altLang="ja-JP" sz="900" dirty="0">
                <a:latin typeface="游ゴシック" panose="020B0400000000000000" pitchFamily="50" charset="-128"/>
                <a:ea typeface="游ゴシック" panose="020B0400000000000000" pitchFamily="50" charset="-128"/>
              </a:rPr>
              <a:t>, making it possible to make immediate changes to </a:t>
            </a:r>
            <a:r>
              <a:rPr lang="en-US" altLang="ja-JP" sz="900" b="1" dirty="0">
                <a:latin typeface="游ゴシック" panose="020B0400000000000000" pitchFamily="50" charset="-128"/>
                <a:ea typeface="游ゴシック" panose="020B0400000000000000" pitchFamily="50" charset="-128"/>
              </a:rPr>
              <a:t>tactics</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and respond to problems more quickly </a:t>
            </a:r>
            <a:r>
              <a:rPr lang="en-US" altLang="ja-JP" sz="900" dirty="0">
                <a:latin typeface="游ゴシック" panose="020B0400000000000000" pitchFamily="50" charset="-128"/>
                <a:ea typeface="游ゴシック" panose="020B0400000000000000" pitchFamily="50" charset="-128"/>
              </a:rPr>
              <a:t>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a:t>
            </a:r>
            <a:r>
              <a:rPr lang="en-US" altLang="ja-JP" sz="900" b="1" dirty="0">
                <a:latin typeface="游ゴシック" panose="020B0400000000000000" pitchFamily="50" charset="-128"/>
                <a:ea typeface="游ゴシック" panose="020B0400000000000000" pitchFamily="50" charset="-128"/>
              </a:rPr>
              <a:t>reduced the time and effort</a:t>
            </a:r>
          </a:p>
          <a:p>
            <a:pPr>
              <a:buNone/>
            </a:pPr>
            <a:r>
              <a:rPr lang="en-US" altLang="ja-JP" sz="900" b="1" dirty="0">
                <a:latin typeface="游ゴシック" panose="020B0400000000000000" pitchFamily="50" charset="-128"/>
                <a:ea typeface="游ゴシック" panose="020B0400000000000000" pitchFamily="50" charset="-128"/>
              </a:rPr>
              <a:t>required to do this</a:t>
            </a:r>
            <a:r>
              <a:rPr lang="en-US" altLang="ja-JP" sz="900" dirty="0">
                <a:latin typeface="游ゴシック" panose="020B0400000000000000" pitchFamily="50" charset="-128"/>
                <a:ea typeface="游ゴシック" panose="020B0400000000000000" pitchFamily="50" charset="-128"/>
              </a:rPr>
              <a:t>.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a:t>
            </a:r>
            <a:r>
              <a:rPr lang="en-US" altLang="ja-JP" sz="900" b="1" dirty="0">
                <a:latin typeface="游ゴシック" panose="020B0400000000000000" pitchFamily="50" charset="-128"/>
                <a:ea typeface="游ゴシック" panose="020B0400000000000000" pitchFamily="50" charset="-128"/>
              </a:rPr>
              <a:t>on-site debugging,</a:t>
            </a:r>
          </a:p>
          <a:p>
            <a:pPr>
              <a:buNone/>
            </a:pPr>
            <a:r>
              <a:rPr lang="en-US" altLang="ja-JP" sz="900" b="1" dirty="0">
                <a:latin typeface="游ゴシック" panose="020B0400000000000000" pitchFamily="50" charset="-128"/>
                <a:ea typeface="游ゴシック" panose="020B0400000000000000" pitchFamily="50" charset="-128"/>
              </a:rPr>
              <a:t>contributing to</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improved development efficiency</a:t>
            </a:r>
            <a:r>
              <a:rPr lang="en-US" altLang="ja-JP" sz="900" dirty="0">
                <a:latin typeface="游ゴシック" panose="020B0400000000000000" pitchFamily="50" charset="-128"/>
                <a:ea typeface="游ゴシック" panose="020B0400000000000000" pitchFamily="50" charset="-128"/>
              </a:rPr>
              <a:t>.</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99" name="六角形 198">
            <a:extLst>
              <a:ext uri="{FF2B5EF4-FFF2-40B4-BE49-F238E27FC236}">
                <a16:creationId xmlns:a16="http://schemas.microsoft.com/office/drawing/2014/main" id="{60EF5747-2FBC-0066-3305-AEC45A8B2085}"/>
              </a:ext>
            </a:extLst>
          </p:cNvPr>
          <p:cNvSpPr/>
          <p:nvPr/>
        </p:nvSpPr>
        <p:spPr>
          <a:xfrm>
            <a:off x="6585342" y="12785014"/>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7" name="テキスト ボックス 106">
            <a:extLst>
              <a:ext uri="{FF2B5EF4-FFF2-40B4-BE49-F238E27FC236}">
                <a16:creationId xmlns:a16="http://schemas.microsoft.com/office/drawing/2014/main" id="{B5052E62-1BEB-E1BD-01CB-0FCE26F1E4C6}"/>
              </a:ext>
            </a:extLst>
          </p:cNvPr>
          <p:cNvSpPr txBox="1"/>
          <p:nvPr/>
        </p:nvSpPr>
        <p:spPr>
          <a:xfrm>
            <a:off x="6506117" y="12719473"/>
            <a:ext cx="2986498" cy="19236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 </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I</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R Board  </a:t>
            </a:r>
          </a:p>
          <a:p>
            <a:pPr>
              <a:buNone/>
            </a:pPr>
            <a:r>
              <a:rPr lang="en-US" altLang="ja-JP" sz="900" dirty="0">
                <a:latin typeface="游ゴシック" panose="020B0400000000000000" pitchFamily="50" charset="-128"/>
                <a:ea typeface="游ゴシック" panose="020B0400000000000000" pitchFamily="50" charset="-128"/>
              </a:rPr>
              <a:t>    Until now, we have only been able to mount up to </a:t>
            </a:r>
            <a:r>
              <a:rPr lang="en-US" altLang="ja-JP" sz="900" b="1" dirty="0">
                <a:latin typeface="游ゴシック" panose="020B0400000000000000" pitchFamily="50" charset="-128"/>
                <a:ea typeface="游ゴシック" panose="020B0400000000000000" pitchFamily="50" charset="-128"/>
              </a:rPr>
              <a:t>eight ball </a:t>
            </a:r>
            <a:r>
              <a:rPr lang="en-US" altLang="ja-JP" sz="900" dirty="0">
                <a:latin typeface="游ゴシック" panose="020B0400000000000000" pitchFamily="50" charset="-128"/>
                <a:ea typeface="游ゴシック" panose="020B0400000000000000" pitchFamily="50" charset="-128"/>
              </a:rPr>
              <a:t>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a:t>
            </a:r>
            <a:r>
              <a:rPr lang="en-US" altLang="ja-JP" sz="900" b="1" dirty="0">
                <a:latin typeface="游ゴシック" panose="020B0400000000000000" pitchFamily="50" charset="-128"/>
                <a:ea typeface="游ゴシック" panose="020B0400000000000000" pitchFamily="50" charset="-128"/>
              </a:rPr>
              <a:t>to pin count limitations</a:t>
            </a:r>
            <a:r>
              <a:rPr lang="en-US" altLang="ja-JP" sz="900" dirty="0">
                <a:latin typeface="游ゴシック" panose="020B0400000000000000" pitchFamily="50" charset="-128"/>
                <a:ea typeface="游ゴシック" panose="020B0400000000000000" pitchFamily="50" charset="-128"/>
              </a:rPr>
              <a:t>. This configuration enabled angle detection, but the wide spacing between sensors resulted in low detection accuracy and error. </a:t>
            </a:r>
          </a:p>
          <a:p>
            <a:pPr>
              <a:buNone/>
            </a:pPr>
            <a:r>
              <a:rPr lang="en-US" altLang="ja-JP" sz="900" dirty="0">
                <a:latin typeface="游ゴシック" panose="020B0400000000000000" pitchFamily="50" charset="-128"/>
                <a:ea typeface="游ゴシック" panose="020B0400000000000000" pitchFamily="50" charset="-128"/>
              </a:rPr>
              <a:t>We introduced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to solve this problem. </a:t>
            </a:r>
          </a:p>
          <a:p>
            <a:pPr>
              <a:buNone/>
            </a:pPr>
            <a:r>
              <a:rPr lang="en-US" altLang="ja-JP" sz="900" dirty="0">
                <a:latin typeface="游ゴシック" panose="020B0400000000000000" pitchFamily="50" charset="-128"/>
                <a:ea typeface="游ゴシック" panose="020B0400000000000000" pitchFamily="50" charset="-128"/>
              </a:rPr>
              <a:t>This technical innovation made it possible to deploy </a:t>
            </a:r>
            <a:r>
              <a:rPr lang="en-US" altLang="ja-JP" sz="900" b="1" dirty="0">
                <a:latin typeface="游ゴシック" panose="020B0400000000000000" pitchFamily="50" charset="-128"/>
                <a:ea typeface="游ゴシック" panose="020B0400000000000000" pitchFamily="50" charset="-128"/>
              </a:rPr>
              <a:t>16 ball sensors. </a:t>
            </a:r>
            <a:r>
              <a:rPr lang="en-US" altLang="ja-JP" sz="900" dirty="0">
                <a:latin typeface="游ゴシック" panose="020B0400000000000000" pitchFamily="50" charset="-128"/>
                <a:ea typeface="游ゴシック" panose="020B0400000000000000" pitchFamily="50" charset="-128"/>
              </a:rPr>
              <a:t>The increase in the number of sensors has narrowed the distance between each sensor, allowing angles to be </a:t>
            </a:r>
            <a:r>
              <a:rPr lang="en-US" altLang="ja-JP" sz="900" b="1" dirty="0">
                <a:latin typeface="游ゴシック" panose="020B0400000000000000" pitchFamily="50" charset="-128"/>
                <a:ea typeface="游ゴシック" panose="020B0400000000000000" pitchFamily="50" charset="-128"/>
              </a:rPr>
              <a:t>detected with higher accuracy. </a:t>
            </a:r>
            <a:endParaRPr lang="ja-JP" altLang="en-US" sz="900" b="1" dirty="0">
              <a:latin typeface="游ゴシック" panose="020B0400000000000000" pitchFamily="50" charset="-128"/>
              <a:ea typeface="游ゴシック" panose="020B0400000000000000" pitchFamily="50" charset="-128"/>
            </a:endParaRPr>
          </a:p>
        </p:txBody>
      </p:sp>
      <p:sp>
        <p:nvSpPr>
          <p:cNvPr id="1082" name="六角形 1081">
            <a:extLst>
              <a:ext uri="{FF2B5EF4-FFF2-40B4-BE49-F238E27FC236}">
                <a16:creationId xmlns:a16="http://schemas.microsoft.com/office/drawing/2014/main" id="{07564960-CDBE-4936-F26D-D1FDA69C3C7B}"/>
              </a:ext>
            </a:extLst>
          </p:cNvPr>
          <p:cNvSpPr/>
          <p:nvPr/>
        </p:nvSpPr>
        <p:spPr>
          <a:xfrm>
            <a:off x="6554819" y="955595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テキスト ボックス 4">
            <a:extLst>
              <a:ext uri="{FF2B5EF4-FFF2-40B4-BE49-F238E27FC236}">
                <a16:creationId xmlns:a16="http://schemas.microsoft.com/office/drawing/2014/main" id="{9CBCCD30-4125-DE75-9DA7-8701FEEBE4DE}"/>
              </a:ext>
            </a:extLst>
          </p:cNvPr>
          <p:cNvSpPr txBox="1"/>
          <p:nvPr/>
        </p:nvSpPr>
        <p:spPr>
          <a:xfrm>
            <a:off x="12429364" y="14688424"/>
            <a:ext cx="5941055" cy="923330"/>
          </a:xfrm>
          <a:prstGeom prst="rect">
            <a:avLst/>
          </a:prstGeom>
          <a:noFill/>
        </p:spPr>
        <p:txBody>
          <a:bodyPr wrap="square" rtlCol="0">
            <a:spAutoFit/>
          </a:bodyPr>
          <a:lstStyle/>
          <a:p>
            <a:pPr>
              <a:buNone/>
            </a:pP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This composition </a:t>
            </a:r>
            <a:r>
              <a:rPr lang="en-US" altLang="ja-JP" sz="900" b="1" dirty="0">
                <a:latin typeface="游ゴシック" panose="020B0400000000000000" pitchFamily="50" charset="-128"/>
                <a:ea typeface="游ゴシック" panose="020B0400000000000000" pitchFamily="50" charset="-128"/>
              </a:rPr>
              <a:t>allows the robot to constantly monitor its surroundings with a single camera</a:t>
            </a:r>
            <a:r>
              <a:rPr lang="en-US" altLang="ja-JP" sz="900" dirty="0">
                <a:latin typeface="游ゴシック" panose="020B0400000000000000" pitchFamily="50" charset="-128"/>
                <a:ea typeface="游ゴシック" panose="020B0400000000000000" pitchFamily="50" charset="-128"/>
              </a:rPr>
              <a:t>, and to </a:t>
            </a:r>
            <a:r>
              <a:rPr lang="en-US" altLang="ja-JP" sz="900" b="1" dirty="0">
                <a:latin typeface="游ゴシック" panose="020B0400000000000000" pitchFamily="50" charset="-128"/>
                <a:ea typeface="游ゴシック" panose="020B0400000000000000" pitchFamily="50" charset="-128"/>
              </a:rPr>
              <a:t>acquire and process information such as the position of the goal and the direction of the center of the court in real time</a:t>
            </a:r>
            <a:r>
              <a:rPr lang="en-US" altLang="ja-JP" sz="900" dirty="0">
                <a:latin typeface="游ゴシック" panose="020B0400000000000000" pitchFamily="50" charset="-128"/>
                <a:ea typeface="游ゴシック" panose="020B0400000000000000" pitchFamily="50" charset="-128"/>
              </a:rPr>
              <a:t>. With fewer sensors than before, this enables a wider and more efficient recognition of the environment, contributing greatly to posture control that let the robot always face the direction of the </a:t>
            </a:r>
            <a:r>
              <a:rPr lang="en-US" altLang="ja-JP" sz="900" b="1" dirty="0">
                <a:latin typeface="游ゴシック" panose="020B0400000000000000" pitchFamily="50" charset="-128"/>
                <a:ea typeface="游ゴシック" panose="020B0400000000000000" pitchFamily="50" charset="-128"/>
              </a:rPr>
              <a:t>goal and also line control</a:t>
            </a:r>
            <a:r>
              <a:rPr lang="en-US" altLang="ja-JP" sz="900" dirty="0">
                <a:latin typeface="游ゴシック" panose="020B0400000000000000" pitchFamily="50" charset="-128"/>
                <a:ea typeface="游ゴシック" panose="020B0400000000000000" pitchFamily="50" charset="-128"/>
              </a:rPr>
              <a:t>. These programs use Python.</a:t>
            </a:r>
            <a:endParaRPr kumimoji="1" lang="en-US" altLang="ja-JP" sz="900" b="1" u="sng" dirty="0">
              <a:latin typeface="游ゴシック" panose="020B0400000000000000" pitchFamily="50" charset="-128"/>
              <a:ea typeface="游ゴシック" panose="020B0400000000000000" pitchFamily="50" charset="-128"/>
              <a:cs typeface="Cascadia Code" panose="020B0609020000020004" pitchFamily="49" charset="0"/>
            </a:endParaRPr>
          </a:p>
        </p:txBody>
      </p:sp>
      <p:sp>
        <p:nvSpPr>
          <p:cNvPr id="103" name="四角形: 角を丸くする 269">
            <a:extLst>
              <a:ext uri="{FF2B5EF4-FFF2-40B4-BE49-F238E27FC236}">
                <a16:creationId xmlns:a16="http://schemas.microsoft.com/office/drawing/2014/main" id="{2D3BD96A-2C9B-48FC-1306-055C5F64592F}"/>
              </a:ext>
            </a:extLst>
          </p:cNvPr>
          <p:cNvSpPr/>
          <p:nvPr/>
        </p:nvSpPr>
        <p:spPr>
          <a:xfrm>
            <a:off x="118479" y="171930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274" name="テキスト ボックス 2273">
            <a:extLst>
              <a:ext uri="{FF2B5EF4-FFF2-40B4-BE49-F238E27FC236}">
                <a16:creationId xmlns:a16="http://schemas.microsoft.com/office/drawing/2014/main" id="{81CFDEC3-0F08-2DE1-913A-D60C2DC82CDB}"/>
              </a:ext>
            </a:extLst>
          </p:cNvPr>
          <p:cNvSpPr txBox="1"/>
          <p:nvPr/>
        </p:nvSpPr>
        <p:spPr>
          <a:xfrm>
            <a:off x="47364" y="13673713"/>
            <a:ext cx="6341763" cy="34163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This season, we focused on the concept of “</a:t>
            </a:r>
            <a:r>
              <a:rPr lang="en-US" altLang="ja-JP" sz="900" b="1" dirty="0">
                <a:latin typeface="游ゴシック" panose="020B0400000000000000" pitchFamily="50" charset="-128"/>
                <a:ea typeface="游ゴシック" panose="020B0400000000000000" pitchFamily="50" charset="-128"/>
              </a:rPr>
              <a:t>a strong robot that moves accurately</a:t>
            </a:r>
            <a:r>
              <a:rPr lang="en-US" altLang="ja-JP" sz="900" dirty="0">
                <a:latin typeface="游ゴシック" panose="020B0400000000000000" pitchFamily="50" charset="-128"/>
                <a:ea typeface="游ゴシック" panose="020B0400000000000000" pitchFamily="50" charset="-128"/>
              </a:rPr>
              <a:t>” and made improvements to the </a:t>
            </a:r>
            <a:r>
              <a:rPr lang="en-US" altLang="ja-JP" sz="900" b="1" dirty="0">
                <a:latin typeface="游ゴシック" panose="020B0400000000000000" pitchFamily="50" charset="-128"/>
                <a:ea typeface="游ゴシック" panose="020B0400000000000000" pitchFamily="50" charset="-128"/>
              </a:rPr>
              <a:t>sensors, structural design,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drive performance</a:t>
            </a:r>
            <a:r>
              <a:rPr lang="en-US" altLang="ja-JP" sz="900" dirty="0">
                <a:latin typeface="游ゴシック" panose="020B0400000000000000" pitchFamily="50" charset="-128"/>
                <a:ea typeface="游ゴシック" panose="020B0400000000000000" pitchFamily="50" charset="-128"/>
              </a:rPr>
              <a:t>. For visual sensors, we combined an </a:t>
            </a:r>
            <a:r>
              <a:rPr lang="en-US" altLang="ja-JP" sz="900" b="1" dirty="0">
                <a:latin typeface="游ゴシック" panose="020B0400000000000000" pitchFamily="50" charset="-128"/>
                <a:ea typeface="游ゴシック" panose="020B0400000000000000" pitchFamily="50" charset="-128"/>
              </a:rPr>
              <a:t>Open MV camera with an omni-directional mirror</a:t>
            </a:r>
            <a:r>
              <a:rPr lang="en-US" altLang="ja-JP" sz="900" dirty="0">
                <a:latin typeface="游ゴシック" panose="020B0400000000000000" pitchFamily="50" charset="-128"/>
                <a:ea typeface="游ゴシック" panose="020B0400000000000000" pitchFamily="50" charset="-128"/>
              </a:rPr>
              <a:t> to enable the robot to recognize the </a:t>
            </a:r>
            <a:r>
              <a:rPr lang="en-US" altLang="ja-JP" sz="900" b="1" dirty="0">
                <a:latin typeface="游ゴシック" panose="020B0400000000000000" pitchFamily="50" charset="-128"/>
                <a:ea typeface="游ゴシック" panose="020B0400000000000000" pitchFamily="50" charset="-128"/>
              </a:rPr>
              <a:t>entire court with only one camera</a:t>
            </a:r>
            <a:r>
              <a:rPr lang="en-US" altLang="ja-JP" sz="900" dirty="0">
                <a:latin typeface="游ゴシック" panose="020B0400000000000000" pitchFamily="50" charset="-128"/>
                <a:ea typeface="游ゴシック" panose="020B0400000000000000" pitchFamily="50" charset="-128"/>
              </a:rPr>
              <a:t>. For ball detection, </a:t>
            </a:r>
            <a:r>
              <a:rPr lang="en-US" altLang="ja-JP" sz="900" b="1" dirty="0">
                <a:latin typeface="游ゴシック" panose="020B0400000000000000" pitchFamily="50" charset="-128"/>
                <a:ea typeface="游ゴシック" panose="020B0400000000000000" pitchFamily="50" charset="-128"/>
              </a:rPr>
              <a:t>a system consists of 16 balls sensors placed in a circle</a:t>
            </a:r>
            <a:r>
              <a:rPr lang="en-US" altLang="ja-JP" sz="900" dirty="0">
                <a:latin typeface="游ゴシック" panose="020B0400000000000000" pitchFamily="50" charset="-128"/>
                <a:ea typeface="游ゴシック" panose="020B0400000000000000" pitchFamily="50" charset="-128"/>
              </a:rPr>
              <a:t>, is used to provide more </a:t>
            </a:r>
            <a:r>
              <a:rPr lang="en-US" altLang="ja-JP" sz="900" b="1" dirty="0">
                <a:latin typeface="游ゴシック" panose="020B0400000000000000" pitchFamily="50" charset="-128"/>
                <a:ea typeface="游ゴシック" panose="020B0400000000000000" pitchFamily="50" charset="-128"/>
              </a:rPr>
              <a:t>accurate angle detection</a:t>
            </a: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a:t>
            </a:r>
            <a:r>
              <a:rPr lang="en-US" altLang="ja-JP" sz="900" b="1" dirty="0">
                <a:latin typeface="游ゴシック" panose="020B0400000000000000" pitchFamily="50" charset="-128"/>
                <a:ea typeface="游ゴシック" panose="020B0400000000000000" pitchFamily="50" charset="-128"/>
              </a:rPr>
              <a:t>the pin count limitation of microcontrollers by using a multiplexer</a:t>
            </a:r>
            <a:r>
              <a:rPr lang="en-US" altLang="ja-JP" sz="900" dirty="0">
                <a:latin typeface="游ゴシック" panose="020B0400000000000000" pitchFamily="50" charset="-128"/>
                <a:ea typeface="游ゴシック" panose="020B0400000000000000" pitchFamily="50" charset="-128"/>
              </a:rPr>
              <a:t>. Significant enhancements have also been made to offensive performance. A newly designed </a:t>
            </a:r>
            <a:r>
              <a:rPr lang="en-US" altLang="ja-JP" sz="900" b="1" dirty="0">
                <a:latin typeface="游ゴシック" panose="020B0400000000000000" pitchFamily="50" charset="-128"/>
                <a:ea typeface="游ゴシック" panose="020B0400000000000000" pitchFamily="50" charset="-128"/>
              </a:rPr>
              <a:t>kicker device and a capture zone that fits the shape of the ball, </a:t>
            </a:r>
            <a:r>
              <a:rPr lang="en-US" altLang="ja-JP" sz="900" dirty="0">
                <a:latin typeface="游ゴシック" panose="020B0400000000000000" pitchFamily="50" charset="-128"/>
                <a:ea typeface="游ゴシック" panose="020B0400000000000000" pitchFamily="50" charset="-128"/>
              </a:rPr>
              <a:t>made by a 3D printer, </a:t>
            </a:r>
            <a:r>
              <a:rPr lang="en-US" altLang="ja-JP" sz="900" b="1" dirty="0">
                <a:latin typeface="游ゴシック" panose="020B0400000000000000" pitchFamily="50" charset="-128"/>
                <a:ea typeface="游ゴシック" panose="020B0400000000000000" pitchFamily="50" charset="-128"/>
              </a:rPr>
              <a:t>reduces the number of kick failure</a:t>
            </a:r>
            <a:r>
              <a:rPr lang="en-US" altLang="ja-JP" sz="900" dirty="0">
                <a:latin typeface="游ゴシック" panose="020B0400000000000000" pitchFamily="50" charset="-128"/>
                <a:ea typeface="游ゴシック" panose="020B0400000000000000" pitchFamily="50" charset="-128"/>
              </a:rPr>
              <a:t>. This dramatically improves the </a:t>
            </a:r>
            <a:r>
              <a:rPr lang="en-US" altLang="ja-JP" sz="900" b="1" dirty="0">
                <a:latin typeface="游ゴシック" panose="020B0400000000000000" pitchFamily="50" charset="-128"/>
                <a:ea typeface="游ゴシック" panose="020B0400000000000000" pitchFamily="50" charset="-128"/>
              </a:rPr>
              <a:t>stability and power of the shot</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enables stable forward delivery of the ball</a:t>
            </a:r>
            <a:r>
              <a:rPr lang="en-US" altLang="ja-JP" sz="900" dirty="0">
                <a:latin typeface="游ゴシック" panose="020B0400000000000000" pitchFamily="50" charset="-128"/>
                <a:ea typeface="游ゴシック" panose="020B0400000000000000" pitchFamily="50" charset="-128"/>
              </a:rPr>
              <a:t>. As a result, we managed to improve its performance as a "</a:t>
            </a:r>
            <a:r>
              <a:rPr lang="en-US" altLang="ja-JP" sz="900" b="1" dirty="0">
                <a:latin typeface="游ゴシック" panose="020B0400000000000000" pitchFamily="50" charset="-128"/>
                <a:ea typeface="游ゴシック" panose="020B0400000000000000" pitchFamily="50" charset="-128"/>
              </a:rPr>
              <a:t>robot that can surely score goals</a:t>
            </a:r>
            <a:r>
              <a:rPr lang="en-US" altLang="ja-JP" sz="900" dirty="0">
                <a:latin typeface="游ゴシック" panose="020B0400000000000000" pitchFamily="50" charset="-128"/>
                <a:ea typeface="游ゴシック" panose="020B0400000000000000" pitchFamily="50" charset="-128"/>
              </a:rPr>
              <a:t>”. The </a:t>
            </a:r>
            <a:r>
              <a:rPr lang="en-US" altLang="ja-JP" sz="900" b="1" dirty="0">
                <a:latin typeface="游ゴシック" panose="020B0400000000000000" pitchFamily="50" charset="-128"/>
                <a:ea typeface="游ゴシック" panose="020B0400000000000000" pitchFamily="50" charset="-128"/>
              </a:rPr>
              <a:t>DIGILENT IG22 1/19 motor </a:t>
            </a:r>
            <a:r>
              <a:rPr lang="en-US" altLang="ja-JP" sz="900" dirty="0">
                <a:latin typeface="游ゴシック" panose="020B0400000000000000" pitchFamily="50" charset="-128"/>
                <a:ea typeface="游ゴシック" panose="020B0400000000000000" pitchFamily="50" charset="-128"/>
              </a:rPr>
              <a:t>is used for the </a:t>
            </a:r>
            <a:r>
              <a:rPr lang="en-US" altLang="ja-JP" sz="900" b="1" dirty="0">
                <a:latin typeface="游ゴシック" panose="020B0400000000000000" pitchFamily="50" charset="-128"/>
                <a:ea typeface="游ゴシック" panose="020B0400000000000000" pitchFamily="50" charset="-128"/>
              </a:rPr>
              <a:t>drive system </a:t>
            </a:r>
            <a:r>
              <a:rPr lang="en-US" altLang="ja-JP" sz="900" dirty="0">
                <a:latin typeface="游ゴシック" panose="020B0400000000000000" pitchFamily="50" charset="-128"/>
                <a:ea typeface="游ゴシック" panose="020B0400000000000000" pitchFamily="50" charset="-128"/>
              </a:rPr>
              <a:t>to achieve a </a:t>
            </a:r>
            <a:r>
              <a:rPr lang="en-US" altLang="ja-JP" sz="900" b="1" dirty="0">
                <a:latin typeface="游ゴシック" panose="020B0400000000000000" pitchFamily="50" charset="-128"/>
                <a:ea typeface="游ゴシック" panose="020B0400000000000000" pitchFamily="50" charset="-128"/>
              </a:rPr>
              <a:t>good balance of controllability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power</a:t>
            </a:r>
            <a:r>
              <a:rPr lang="en-US" altLang="ja-JP" sz="900" dirty="0">
                <a:latin typeface="游ゴシック" panose="020B0400000000000000" pitchFamily="50" charset="-128"/>
                <a:ea typeface="游ゴシック" panose="020B0400000000000000" pitchFamily="50" charset="-128"/>
              </a:rPr>
              <a:t> of the robot. Furthermore, the </a:t>
            </a:r>
            <a:r>
              <a:rPr lang="en-US" altLang="ja-JP" sz="900" b="1" dirty="0">
                <a:latin typeface="游ゴシック" panose="020B0400000000000000" pitchFamily="50" charset="-128"/>
                <a:ea typeface="游ゴシック" panose="020B0400000000000000" pitchFamily="50" charset="-128"/>
              </a:rPr>
              <a:t>two-layer omni wheel, which has evolved from a single-layer structure, provides smooth movement</a:t>
            </a:r>
            <a:r>
              <a:rPr lang="en-US" altLang="ja-JP" sz="900" dirty="0">
                <a:latin typeface="游ゴシック" panose="020B0400000000000000" pitchFamily="50" charset="-128"/>
                <a:ea typeface="游ゴシック" panose="020B0400000000000000" pitchFamily="50" charset="-128"/>
              </a:rPr>
              <a:t>. We also focused on making it easy to </a:t>
            </a:r>
            <a:r>
              <a:rPr lang="en-US" altLang="ja-JP" sz="900" b="1" dirty="0">
                <a:latin typeface="游ゴシック" panose="020B0400000000000000" pitchFamily="50" charset="-128"/>
                <a:ea typeface="游ゴシック" panose="020B0400000000000000" pitchFamily="50" charset="-128"/>
              </a:rPr>
              <a:t>repair and debug </a:t>
            </a:r>
            <a:r>
              <a:rPr lang="en-US" altLang="ja-JP" sz="900" dirty="0">
                <a:latin typeface="游ゴシック" panose="020B0400000000000000" pitchFamily="50" charset="-128"/>
                <a:ea typeface="游ゴシック" panose="020B0400000000000000" pitchFamily="50" charset="-128"/>
              </a:rPr>
              <a:t>the robot during the game. The on-board OLED Display enables us to </a:t>
            </a:r>
            <a:r>
              <a:rPr lang="en-US" altLang="ja-JP" sz="900" b="1" dirty="0">
                <a:latin typeface="游ゴシック" panose="020B0400000000000000" pitchFamily="50" charset="-128"/>
                <a:ea typeface="游ゴシック" panose="020B0400000000000000" pitchFamily="50" charset="-128"/>
              </a:rPr>
              <a:t>check the real-time sensor data for quick </a:t>
            </a:r>
            <a:r>
              <a:rPr lang="en-US" altLang="ja-JP" sz="900" dirty="0">
                <a:latin typeface="游ゴシック" panose="020B0400000000000000" pitchFamily="50" charset="-128"/>
                <a:ea typeface="游ゴシック" panose="020B0400000000000000" pitchFamily="50" charset="-128"/>
              </a:rPr>
              <a:t>troubleshooting and adjustments, eliminating the need for a PC connection and greatly improving the maintenance performance. As a main microcontroller, we chose </a:t>
            </a:r>
            <a:r>
              <a:rPr lang="en-US" altLang="ja-JP" sz="900" b="1" dirty="0">
                <a:latin typeface="游ゴシック" panose="020B0400000000000000" pitchFamily="50" charset="-128"/>
                <a:ea typeface="游ゴシック" panose="020B0400000000000000" pitchFamily="50" charset="-128"/>
              </a:rPr>
              <a:t>Teensy 4.0</a:t>
            </a:r>
            <a:r>
              <a:rPr lang="en-US" altLang="ja-JP" sz="900" dirty="0">
                <a:latin typeface="游ゴシック" panose="020B0400000000000000" pitchFamily="50" charset="-128"/>
                <a:ea typeface="游ゴシック" panose="020B0400000000000000" pitchFamily="50" charset="-128"/>
              </a:rPr>
              <a:t>, ensuring </a:t>
            </a:r>
            <a:r>
              <a:rPr lang="en-US" altLang="ja-JP" sz="900" b="1" dirty="0">
                <a:latin typeface="游ゴシック" panose="020B0400000000000000" pitchFamily="50" charset="-128"/>
                <a:ea typeface="游ゴシック" panose="020B0400000000000000" pitchFamily="50" charset="-128"/>
              </a:rPr>
              <a:t>high-speed communication and rich I/O expandability</a:t>
            </a:r>
            <a:r>
              <a:rPr lang="en-US" altLang="ja-JP" sz="900" dirty="0">
                <a:latin typeface="游ゴシック" panose="020B0400000000000000" pitchFamily="50" charset="-128"/>
                <a:ea typeface="游ゴシック" panose="020B0400000000000000" pitchFamily="50" charset="-128"/>
              </a:rPr>
              <a:t>. In addition, we have placed emphasis on maintainability and stability through the use of </a:t>
            </a:r>
            <a:r>
              <a:rPr lang="en-US" altLang="ja-JP" sz="900" b="1" dirty="0">
                <a:latin typeface="游ゴシック" panose="020B0400000000000000" pitchFamily="50" charset="-128"/>
                <a:ea typeface="游ゴシック" panose="020B0400000000000000" pitchFamily="50" charset="-128"/>
              </a:rPr>
              <a:t>flat cables, LEDs</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wiring design that takes noise suppression into consideration</a:t>
            </a:r>
            <a:r>
              <a:rPr lang="en-US" altLang="ja-JP" sz="900" dirty="0">
                <a:latin typeface="游ゴシック" panose="020B0400000000000000" pitchFamily="50" charset="-128"/>
                <a:ea typeface="游ゴシック" panose="020B0400000000000000" pitchFamily="50" charset="-128"/>
              </a:rPr>
              <a:t>.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FF085914-C0D2-4C95-DAB8-FDAEA1E2FC0D}"/>
              </a:ext>
            </a:extLst>
          </p:cNvPr>
          <p:cNvSpPr txBox="1"/>
          <p:nvPr/>
        </p:nvSpPr>
        <p:spPr>
          <a:xfrm>
            <a:off x="3280326" y="1800030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628D5AE0-DCBC-E99E-8389-8D73BB26CB45}"/>
              </a:ext>
            </a:extLst>
          </p:cNvPr>
          <p:cNvPicPr>
            <a:picLocks noChangeAspect="1"/>
          </p:cNvPicPr>
          <p:nvPr/>
        </p:nvPicPr>
        <p:blipFill>
          <a:blip r:embed="rId3"/>
          <a:srcRect b="25165"/>
          <a:stretch>
            <a:fillRect/>
          </a:stretch>
        </p:blipFill>
        <p:spPr>
          <a:xfrm>
            <a:off x="15987532" y="17296936"/>
            <a:ext cx="2074086" cy="1033864"/>
          </a:xfrm>
          <a:prstGeom prst="rect">
            <a:avLst/>
          </a:prstGeom>
        </p:spPr>
      </p:pic>
      <p:sp>
        <p:nvSpPr>
          <p:cNvPr id="108" name="正方形/長方形 107">
            <a:extLst>
              <a:ext uri="{FF2B5EF4-FFF2-40B4-BE49-F238E27FC236}">
                <a16:creationId xmlns:a16="http://schemas.microsoft.com/office/drawing/2014/main" id="{059F78DE-5CD2-C39D-CC92-6E5CE0D9F506}"/>
              </a:ext>
            </a:extLst>
          </p:cNvPr>
          <p:cNvSpPr/>
          <p:nvPr/>
        </p:nvSpPr>
        <p:spPr>
          <a:xfrm>
            <a:off x="19633" y="8938735"/>
            <a:ext cx="1877954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F17DE7A1-5FA9-02A3-17E5-A38187F11366}"/>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294F2FAD-531C-03FB-361A-49C2D47009F6}"/>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B27B827-1789-196B-0F98-50945B4C1284}"/>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18886231-6F8E-274B-D80B-AA1EC7496B25}"/>
              </a:ext>
            </a:extLst>
          </p:cNvPr>
          <p:cNvSpPr txBox="1"/>
          <p:nvPr/>
        </p:nvSpPr>
        <p:spPr>
          <a:xfrm>
            <a:off x="5565244" y="3375164"/>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6D62CF2E-2B06-A771-08D3-96931D97F591}"/>
              </a:ext>
            </a:extLst>
          </p:cNvPr>
          <p:cNvSpPr txBox="1"/>
          <p:nvPr/>
        </p:nvSpPr>
        <p:spPr>
          <a:xfrm>
            <a:off x="5948128" y="3030581"/>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EF7B9F58-3A7D-94F6-9D39-73B4AB7BF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85F7EFFD-DA7A-75AB-0F33-1DA333A00633}"/>
              </a:ext>
            </a:extLst>
          </p:cNvPr>
          <p:cNvSpPr txBox="1"/>
          <p:nvPr/>
        </p:nvSpPr>
        <p:spPr>
          <a:xfrm>
            <a:off x="5983547" y="2179566"/>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18E07380-5B07-832C-6154-B755AF232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6D6BE207-7648-AA26-0184-36E7C91338E5}"/>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17650C0-BE96-A66E-3B4B-282990444E2E}"/>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DF58DD24-F436-2837-209B-89F9E55A9050}"/>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44C3AE3B-C3B4-249B-D8BB-0B9108ABDEE9}"/>
              </a:ext>
            </a:extLst>
          </p:cNvPr>
          <p:cNvSpPr txBox="1"/>
          <p:nvPr/>
        </p:nvSpPr>
        <p:spPr>
          <a:xfrm>
            <a:off x="5935640"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8001991-239D-0B92-CF25-4114CEF1AFE6}"/>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C7D1128-48C1-FC28-9625-1DF712FBAD6F}"/>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89C69431-FE63-7CA1-AE38-6A56B2FBED4F}"/>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539AC9A9-2870-D8EA-288A-14509BEC11D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04F74A3D-77AB-8FAF-B306-2E152A61F0DD}"/>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4E05044C-FB4B-8297-67D4-186667EEC438}"/>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BFA275A3-E9C9-8AC4-D69D-F38C46A56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773B9EEC-6D7D-B5A6-6B9F-1E38C7A75213}"/>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692F4D3E-D97F-63B2-CA36-962132866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3A72A1A6-E43F-5F11-FD95-83CC5E9921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E7272E06-F5AD-4835-281E-BEC1C8B7426D}"/>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E84A2361-C28E-A934-4342-61EA22FC0691}"/>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53E60793-42C9-8FDF-64F6-DF6651DB9C46}"/>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F4EB11B6-FC2E-DF50-5616-59FA6EACEEC7}"/>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EB068B64-54FD-6B84-C25F-0A621D37E364}"/>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07A4D161-4F16-0BDE-6479-56250D0B93E5}"/>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01137A9F-429E-0A9E-D972-0E06C3490DC2}"/>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35829272-2590-B00E-924C-23A7A7E470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AF7A6E84-7E01-6300-3BF3-D703E12C4E9A}"/>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5317B74-64B7-78B9-4293-D3D724CAA4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56B94F85-3220-7D00-1FE7-F3053ABD5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02D499F8-5E29-D6C9-F0A0-30A91E2766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E2E0C305-7CA2-ABB2-47B7-2983AAC2A3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AE5F4F2B-846E-0046-3646-0A88984CE9AB}"/>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3B2CE7F2-E3D6-EFAD-8331-FAB8B1CE35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BC10AA19-A584-FB69-4D8A-436020276A28}"/>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E2206773-2F47-9E16-38BB-328FEACB55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68C22A29-84B9-6928-2AFE-5B4858CAA5A4}"/>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DE3892B8-913B-899A-BFDA-E886C712AE8C}"/>
              </a:ext>
            </a:extLst>
          </p:cNvPr>
          <p:cNvSpPr txBox="1"/>
          <p:nvPr/>
        </p:nvSpPr>
        <p:spPr>
          <a:xfrm>
            <a:off x="18656042" y="1564339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86EC443F-B424-96E6-2B4C-0518E3AE7C63}"/>
              </a:ext>
            </a:extLst>
          </p:cNvPr>
          <p:cNvSpPr txBox="1"/>
          <p:nvPr/>
        </p:nvSpPr>
        <p:spPr>
          <a:xfrm>
            <a:off x="18696719" y="16095156"/>
            <a:ext cx="5849565" cy="455505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1000" dirty="0">
                <a:latin typeface="游ゴシック" panose="020B0400000000000000" pitchFamily="50" charset="-128"/>
                <a:ea typeface="游ゴシック" panose="020B0400000000000000" pitchFamily="50" charset="-128"/>
              </a:rPr>
              <a:t>  </a:t>
            </a:r>
            <a:r>
              <a:rPr lang="en-US" altLang="ja-JP" sz="1000" b="1" dirty="0">
                <a:latin typeface="游ゴシック" panose="020B0400000000000000" pitchFamily="50" charset="-128"/>
                <a:ea typeface="游ゴシック" panose="020B0400000000000000" pitchFamily="50" charset="-128"/>
              </a:rPr>
              <a:t>There were some fluctuations in the analog values from the ball sensor. </a:t>
            </a:r>
            <a:r>
              <a:rPr lang="en-US" altLang="ja-JP" sz="1000" dirty="0">
                <a:latin typeface="游ゴシック" panose="020B0400000000000000" pitchFamily="50" charset="-128"/>
                <a:ea typeface="游ゴシック" panose="020B0400000000000000" pitchFamily="50" charset="-128"/>
              </a:rPr>
              <a:t>To reduce this, we applied 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1000" b="1" dirty="0">
                <a:latin typeface="游ゴシック" pitchFamily="50"/>
                <a:ea typeface="游ゴシック" pitchFamily="50"/>
                <a:cs typeface="Meiryo"/>
              </a:rPr>
              <a:t>Result</a:t>
            </a:r>
            <a:r>
              <a:rPr lang="ja-JP" altLang="ja-JP" sz="1000" b="1" dirty="0">
                <a:latin typeface="游ゴシック" pitchFamily="50"/>
                <a:ea typeface="游ゴシック" pitchFamily="50"/>
                <a:cs typeface="Meiryo"/>
              </a:rPr>
              <a:t>：</a:t>
            </a:r>
            <a:endParaRPr lang="en-US" altLang="ja-JP" sz="1000" b="1" dirty="0">
              <a:latin typeface="游ゴシック" pitchFamily="50"/>
              <a:ea typeface="游ゴシック" pitchFamily="50"/>
              <a:cs typeface="Meiryo"/>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r>
              <a:rPr lang="en-US" altLang="ja-JP" sz="1000" dirty="0">
                <a:latin typeface="游ゴシック" panose="020B0400000000000000" pitchFamily="50" charset="-128"/>
                <a:ea typeface="游ゴシック" panose="020B0400000000000000" pitchFamily="50" charset="-128"/>
              </a:rPr>
              <a:t>The graph shows that </a:t>
            </a:r>
            <a:r>
              <a:rPr lang="en-US" altLang="ja-JP" sz="1000" b="1" dirty="0">
                <a:latin typeface="游ゴシック" panose="020B0400000000000000" pitchFamily="50" charset="-128"/>
                <a:ea typeface="游ゴシック" panose="020B0400000000000000" pitchFamily="50" charset="-128"/>
              </a:rPr>
              <a:t>applying a moving average filter makes the sensor readings smoother.</a:t>
            </a:r>
            <a:br>
              <a:rPr lang="en-US" altLang="ja-JP" sz="1000" b="1" dirty="0">
                <a:latin typeface="游ゴシック" panose="020B0400000000000000" pitchFamily="50" charset="-128"/>
                <a:ea typeface="游ゴシック" panose="020B0400000000000000" pitchFamily="50" charset="-128"/>
              </a:rPr>
            </a:br>
            <a:r>
              <a:rPr lang="en-US" altLang="ja-JP" sz="10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1000" dirty="0">
                <a:latin typeface="游ゴシック" panose="020B0400000000000000" pitchFamily="50" charset="-128"/>
                <a:ea typeface="游ゴシック" panose="020B0400000000000000" pitchFamily="50" charset="-128"/>
              </a:rPr>
              <a:t> not just the ball sensor.</a:t>
            </a:r>
            <a:endParaRPr lang="ja-JP" altLang="en-US" sz="10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C1A70610-DFF9-A829-EEF8-93B6C6662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6">
            <a:extLst>
              <a:ext uri="{FF2B5EF4-FFF2-40B4-BE49-F238E27FC236}">
                <a16:creationId xmlns:a16="http://schemas.microsoft.com/office/drawing/2014/main" id="{AF1708C1-9417-851F-6CBC-2A6A068C41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616625" y="1336694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875905BC-64DA-E907-7E0F-1B8D9509039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7020356" y="11836674"/>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A2F555C0-F883-3AD9-1CC3-51FA73BFF24D}"/>
              </a:ext>
            </a:extLst>
          </p:cNvPr>
          <p:cNvSpPr txBox="1"/>
          <p:nvPr/>
        </p:nvSpPr>
        <p:spPr>
          <a:xfrm>
            <a:off x="16855919" y="11852587"/>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473F62D7-5AF8-DA2F-EFC5-4738C53595F7}"/>
              </a:ext>
            </a:extLst>
          </p:cNvPr>
          <p:cNvPicPr>
            <a:picLocks noChangeAspect="1"/>
          </p:cNvPicPr>
          <p:nvPr/>
        </p:nvPicPr>
        <p:blipFill>
          <a:blip r:embed="rId23"/>
          <a:stretch>
            <a:fillRect/>
          </a:stretch>
        </p:blipFill>
        <p:spPr>
          <a:xfrm>
            <a:off x="11126451" y="13411762"/>
            <a:ext cx="1043402" cy="1049370"/>
          </a:xfrm>
          <a:prstGeom prst="flowChartConnector">
            <a:avLst/>
          </a:prstGeom>
        </p:spPr>
      </p:pic>
      <p:pic>
        <p:nvPicPr>
          <p:cNvPr id="146" name="図 145">
            <a:extLst>
              <a:ext uri="{FF2B5EF4-FFF2-40B4-BE49-F238E27FC236}">
                <a16:creationId xmlns:a16="http://schemas.microsoft.com/office/drawing/2014/main" id="{75DE7ABD-329D-274B-B426-1FE9E1526E51}"/>
              </a:ext>
            </a:extLst>
          </p:cNvPr>
          <p:cNvPicPr>
            <a:picLocks noChangeAspect="1"/>
          </p:cNvPicPr>
          <p:nvPr/>
        </p:nvPicPr>
        <p:blipFill>
          <a:blip r:embed="rId24"/>
          <a:srcRect l="13182" t="7949" r="13024" b="7378"/>
          <a:stretch/>
        </p:blipFill>
        <p:spPr>
          <a:xfrm>
            <a:off x="9426006" y="13411762"/>
            <a:ext cx="1051939" cy="1049370"/>
          </a:xfrm>
          <a:prstGeom prst="flowChartConnector">
            <a:avLst/>
          </a:prstGeom>
        </p:spPr>
      </p:pic>
      <p:pic>
        <p:nvPicPr>
          <p:cNvPr id="154" name="Picture 12">
            <a:extLst>
              <a:ext uri="{FF2B5EF4-FFF2-40B4-BE49-F238E27FC236}">
                <a16:creationId xmlns:a16="http://schemas.microsoft.com/office/drawing/2014/main" id="{F4DA7484-B225-FB8A-F3DB-5FE966FCF5B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386592" y="10171648"/>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67F8CFE4-5D01-2094-8901-4C46D1DED9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206010" y="10166008"/>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868BA86E-12B2-1AD2-DF1D-267495AC63E7}"/>
              </a:ext>
            </a:extLst>
          </p:cNvPr>
          <p:cNvSpPr txBox="1"/>
          <p:nvPr/>
        </p:nvSpPr>
        <p:spPr>
          <a:xfrm>
            <a:off x="16687006" y="11152641"/>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7598FDDE-6321-DB7E-E2A6-1D6924683CF7}"/>
              </a:ext>
            </a:extLst>
          </p:cNvPr>
          <p:cNvSpPr txBox="1"/>
          <p:nvPr/>
        </p:nvSpPr>
        <p:spPr>
          <a:xfrm>
            <a:off x="17721993" y="1115134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66" name="図 165">
            <a:extLst>
              <a:ext uri="{FF2B5EF4-FFF2-40B4-BE49-F238E27FC236}">
                <a16:creationId xmlns:a16="http://schemas.microsoft.com/office/drawing/2014/main" id="{C051F8FC-E99D-C64C-4945-5A508E48C67D}"/>
              </a:ext>
            </a:extLst>
          </p:cNvPr>
          <p:cNvPicPr>
            <a:picLocks noChangeAspect="1"/>
          </p:cNvPicPr>
          <p:nvPr/>
        </p:nvPicPr>
        <p:blipFill>
          <a:blip r:embed="rId27"/>
          <a:stretch>
            <a:fillRect/>
          </a:stretch>
        </p:blipFill>
        <p:spPr>
          <a:xfrm>
            <a:off x="10950034" y="16625724"/>
            <a:ext cx="1239231" cy="1590486"/>
          </a:xfrm>
          <a:prstGeom prst="rect">
            <a:avLst/>
          </a:prstGeom>
        </p:spPr>
      </p:pic>
      <p:pic>
        <p:nvPicPr>
          <p:cNvPr id="168" name="Picture 4">
            <a:extLst>
              <a:ext uri="{FF2B5EF4-FFF2-40B4-BE49-F238E27FC236}">
                <a16:creationId xmlns:a16="http://schemas.microsoft.com/office/drawing/2014/main" id="{80F924D5-C461-F373-24A4-199E4D93C5C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49725" y="1950456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9B424AC2-3F2E-C212-1F54-950099BBB0F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rot="16200000">
            <a:off x="6690281" y="1922744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21DE806B-9ADE-9A68-8D58-A9BC7DE0944F}"/>
              </a:ext>
            </a:extLst>
          </p:cNvPr>
          <p:cNvSpPr/>
          <p:nvPr/>
        </p:nvSpPr>
        <p:spPr>
          <a:xfrm>
            <a:off x="10154351" y="1972038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03BF85B7-F461-784A-0C97-BB4B7760A27A}"/>
              </a:ext>
            </a:extLst>
          </p:cNvPr>
          <p:cNvPicPr>
            <a:picLocks noChangeAspect="1"/>
          </p:cNvPicPr>
          <p:nvPr/>
        </p:nvPicPr>
        <p:blipFill>
          <a:blip r:embed="rId30">
            <a:extLst>
              <a:ext uri="{28A0092B-C50C-407E-A947-70E740481C1C}">
                <a14:useLocalDpi xmlns:a14="http://schemas.microsoft.com/office/drawing/2010/main" val="0"/>
              </a:ext>
            </a:extLst>
          </a:blip>
          <a:srcRect b="26049"/>
          <a:stretch>
            <a:fillRect/>
          </a:stretch>
        </p:blipFill>
        <p:spPr>
          <a:xfrm>
            <a:off x="12689624" y="17306986"/>
            <a:ext cx="2074085" cy="1014288"/>
          </a:xfrm>
          <a:prstGeom prst="rect">
            <a:avLst/>
          </a:prstGeom>
        </p:spPr>
      </p:pic>
      <p:pic>
        <p:nvPicPr>
          <p:cNvPr id="53" name="Picture 2">
            <a:extLst>
              <a:ext uri="{FF2B5EF4-FFF2-40B4-BE49-F238E27FC236}">
                <a16:creationId xmlns:a16="http://schemas.microsoft.com/office/drawing/2014/main" id="{24097866-2774-59E3-47D0-18D664DEC28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30367" y="1957195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36A2D3B6-E5C6-A210-0D8E-0C7BF0E841F3}"/>
              </a:ext>
            </a:extLst>
          </p:cNvPr>
          <p:cNvPicPr>
            <a:picLocks noChangeAspect="1"/>
          </p:cNvPicPr>
          <p:nvPr/>
        </p:nvPicPr>
        <p:blipFill>
          <a:blip r:embed="rId32"/>
          <a:srcRect l="5369" r="11358"/>
          <a:stretch>
            <a:fillRect/>
          </a:stretch>
        </p:blipFill>
        <p:spPr>
          <a:xfrm>
            <a:off x="12737244" y="13347295"/>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51CF216E-7438-8AF4-861C-B3A2B480B3A2}"/>
              </a:ext>
            </a:extLst>
          </p:cNvPr>
          <p:cNvPicPr>
            <a:picLocks noChangeAspect="1" noChangeArrowheads="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D0C493-AAD2-00DF-72AB-E0A47C705886}"/>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B4402507-7EBB-C07B-CBB6-38D628F236FF}"/>
              </a:ext>
            </a:extLst>
          </p:cNvPr>
          <p:cNvSpPr/>
          <p:nvPr/>
        </p:nvSpPr>
        <p:spPr>
          <a:xfrm rot="19361287">
            <a:off x="1241073" y="1866687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4FC92348-F11C-202F-ECA8-DEE839B69FE9}"/>
              </a:ext>
            </a:extLst>
          </p:cNvPr>
          <p:cNvGrpSpPr/>
          <p:nvPr/>
        </p:nvGrpSpPr>
        <p:grpSpPr>
          <a:xfrm>
            <a:off x="155494" y="17763545"/>
            <a:ext cx="254081" cy="1048350"/>
            <a:chOff x="251917" y="1306348"/>
            <a:chExt cx="290934" cy="1048350"/>
          </a:xfrm>
        </p:grpSpPr>
        <p:sp>
          <p:nvSpPr>
            <p:cNvPr id="14" name="矢印: 下 64">
              <a:extLst>
                <a:ext uri="{FF2B5EF4-FFF2-40B4-BE49-F238E27FC236}">
                  <a16:creationId xmlns:a16="http://schemas.microsoft.com/office/drawing/2014/main" id="{31B8E4D5-52B9-ED32-812D-69F22197E502}"/>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C419908A-554B-C461-D5B6-EBD7AC2ADA58}"/>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18FA5FCD-40BA-352C-04B0-45CF5C59878A}"/>
              </a:ext>
            </a:extLst>
          </p:cNvPr>
          <p:cNvSpPr/>
          <p:nvPr/>
        </p:nvSpPr>
        <p:spPr>
          <a:xfrm>
            <a:off x="1704013" y="1733065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40F2545E-FCAB-B524-4D7F-39D1EFBB93C4}"/>
              </a:ext>
            </a:extLst>
          </p:cNvPr>
          <p:cNvGrpSpPr/>
          <p:nvPr/>
        </p:nvGrpSpPr>
        <p:grpSpPr>
          <a:xfrm>
            <a:off x="607218" y="17777017"/>
            <a:ext cx="744675" cy="200052"/>
            <a:chOff x="738039" y="1302181"/>
            <a:chExt cx="525853" cy="184663"/>
          </a:xfrm>
        </p:grpSpPr>
        <p:sp>
          <p:nvSpPr>
            <p:cNvPr id="19" name="矢印: 下 68">
              <a:extLst>
                <a:ext uri="{FF2B5EF4-FFF2-40B4-BE49-F238E27FC236}">
                  <a16:creationId xmlns:a16="http://schemas.microsoft.com/office/drawing/2014/main" id="{33D9BB21-1D79-0C70-D9D6-62CDD848CAFD}"/>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E472949B-9BF7-AAD7-ED52-6925827DE5D9}"/>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48147AD1-FE0E-069D-52CC-1AA719469525}"/>
              </a:ext>
            </a:extLst>
          </p:cNvPr>
          <p:cNvSpPr/>
          <p:nvPr/>
        </p:nvSpPr>
        <p:spPr>
          <a:xfrm>
            <a:off x="188668" y="1724983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DF7C0BC6-2985-DA02-FF97-7B7DFA3732A9}"/>
              </a:ext>
            </a:extLst>
          </p:cNvPr>
          <p:cNvSpPr/>
          <p:nvPr/>
        </p:nvSpPr>
        <p:spPr>
          <a:xfrm>
            <a:off x="1533760" y="180518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3DDCF9A-D6B9-93B5-D435-C98D91F1B585}"/>
              </a:ext>
            </a:extLst>
          </p:cNvPr>
          <p:cNvSpPr/>
          <p:nvPr/>
        </p:nvSpPr>
        <p:spPr>
          <a:xfrm>
            <a:off x="3677669" y="1732970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00F93B03-9618-64F9-60C3-3575D7EEA43D}"/>
              </a:ext>
            </a:extLst>
          </p:cNvPr>
          <p:cNvGrpSpPr/>
          <p:nvPr/>
        </p:nvGrpSpPr>
        <p:grpSpPr>
          <a:xfrm>
            <a:off x="622645" y="19695323"/>
            <a:ext cx="525853" cy="200790"/>
            <a:chOff x="717429" y="3023957"/>
            <a:chExt cx="525853" cy="180438"/>
          </a:xfrm>
        </p:grpSpPr>
        <p:sp>
          <p:nvSpPr>
            <p:cNvPr id="26" name="矢印: 下 73">
              <a:extLst>
                <a:ext uri="{FF2B5EF4-FFF2-40B4-BE49-F238E27FC236}">
                  <a16:creationId xmlns:a16="http://schemas.microsoft.com/office/drawing/2014/main" id="{71A70F4A-7702-CDE7-B9EB-B9533321DA4F}"/>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40D34DA9-523B-F8DA-6812-EC54D9C3640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D05A27A0-EBA8-5D7E-FAED-2CD1AA4CABAC}"/>
              </a:ext>
            </a:extLst>
          </p:cNvPr>
          <p:cNvSpPr/>
          <p:nvPr/>
        </p:nvSpPr>
        <p:spPr>
          <a:xfrm>
            <a:off x="3148435" y="1860094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8AFE8813-3320-AF90-6FC5-42A10AB190CC}"/>
              </a:ext>
            </a:extLst>
          </p:cNvPr>
          <p:cNvSpPr/>
          <p:nvPr/>
        </p:nvSpPr>
        <p:spPr>
          <a:xfrm rot="16200004">
            <a:off x="3553230" y="197817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952CBD97-8C81-EA43-26E0-A1687B67A170}"/>
              </a:ext>
            </a:extLst>
          </p:cNvPr>
          <p:cNvSpPr/>
          <p:nvPr/>
        </p:nvSpPr>
        <p:spPr>
          <a:xfrm rot="16200004">
            <a:off x="3471547" y="192182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F1FE538D-7BE8-BB08-F267-302965176E2E}"/>
              </a:ext>
            </a:extLst>
          </p:cNvPr>
          <p:cNvSpPr/>
          <p:nvPr/>
        </p:nvSpPr>
        <p:spPr>
          <a:xfrm>
            <a:off x="3048957" y="195119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BA4F9AC5-F62E-A891-ECFC-55CB3B516805}"/>
              </a:ext>
            </a:extLst>
          </p:cNvPr>
          <p:cNvSpPr txBox="1"/>
          <p:nvPr/>
        </p:nvSpPr>
        <p:spPr>
          <a:xfrm>
            <a:off x="3429549" y="193532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2BEB9EE3-2E0E-BA0D-01DE-076305A49A60}"/>
              </a:ext>
            </a:extLst>
          </p:cNvPr>
          <p:cNvSpPr txBox="1"/>
          <p:nvPr/>
        </p:nvSpPr>
        <p:spPr>
          <a:xfrm>
            <a:off x="3425312" y="198644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EE4F8A1E-16D7-5590-5D72-4DD875A82BD1}"/>
              </a:ext>
            </a:extLst>
          </p:cNvPr>
          <p:cNvSpPr/>
          <p:nvPr/>
        </p:nvSpPr>
        <p:spPr>
          <a:xfrm rot="14229006">
            <a:off x="2861775" y="1860356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6B112CE0-D842-B8B2-E8A0-62994D9467B8}"/>
              </a:ext>
            </a:extLst>
          </p:cNvPr>
          <p:cNvSpPr/>
          <p:nvPr/>
        </p:nvSpPr>
        <p:spPr>
          <a:xfrm rot="16200004">
            <a:off x="2243113" y="1977750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00ABABEA-FBB7-7DB9-F90B-6D5691A2140E}"/>
              </a:ext>
            </a:extLst>
          </p:cNvPr>
          <p:cNvPicPr>
            <a:picLocks noChangeAspect="1"/>
          </p:cNvPicPr>
          <p:nvPr/>
        </p:nvPicPr>
        <p:blipFill>
          <a:blip r:embed="rId34">
            <a:clrChange>
              <a:clrFrom>
                <a:srgbClr val="FFFFFF"/>
              </a:clrFrom>
              <a:clrTo>
                <a:srgbClr val="FFFFFF">
                  <a:alpha val="0"/>
                </a:srgbClr>
              </a:clrTo>
            </a:clrChange>
          </a:blip>
          <a:srcRect/>
          <a:stretch>
            <a:fillRect/>
          </a:stretch>
        </p:blipFill>
        <p:spPr>
          <a:xfrm>
            <a:off x="976642" y="17266188"/>
            <a:ext cx="707032" cy="510893"/>
          </a:xfrm>
          <a:prstGeom prst="rect">
            <a:avLst/>
          </a:prstGeom>
          <a:noFill/>
          <a:ln cap="flat">
            <a:noFill/>
          </a:ln>
        </p:spPr>
      </p:pic>
      <p:sp>
        <p:nvSpPr>
          <p:cNvPr id="45" name="正方形/長方形 253">
            <a:extLst>
              <a:ext uri="{FF2B5EF4-FFF2-40B4-BE49-F238E27FC236}">
                <a16:creationId xmlns:a16="http://schemas.microsoft.com/office/drawing/2014/main" id="{DA85CC56-FAC2-86B9-0C0F-5E4405649080}"/>
              </a:ext>
            </a:extLst>
          </p:cNvPr>
          <p:cNvSpPr/>
          <p:nvPr/>
        </p:nvSpPr>
        <p:spPr>
          <a:xfrm>
            <a:off x="3280326" y="1839711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5B480780-FFCB-2A22-D8EE-FB8D995A1CE4}"/>
              </a:ext>
            </a:extLst>
          </p:cNvPr>
          <p:cNvSpPr/>
          <p:nvPr/>
        </p:nvSpPr>
        <p:spPr>
          <a:xfrm rot="16200004">
            <a:off x="2193403" y="1850351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047D6B0A-0C5F-77E4-927B-BE7416230F9E}"/>
              </a:ext>
            </a:extLst>
          </p:cNvPr>
          <p:cNvSpPr/>
          <p:nvPr/>
        </p:nvSpPr>
        <p:spPr>
          <a:xfrm rot="16200004">
            <a:off x="2157097" y="192278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429FC0B-7EBF-7D04-023B-40FE1117C927}"/>
              </a:ext>
            </a:extLst>
          </p:cNvPr>
          <p:cNvSpPr/>
          <p:nvPr/>
        </p:nvSpPr>
        <p:spPr>
          <a:xfrm>
            <a:off x="1937019" y="1788940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41AC22DB-2F33-C54B-7822-A606309EA171}"/>
              </a:ext>
            </a:extLst>
          </p:cNvPr>
          <p:cNvPicPr>
            <a:picLocks noChangeAspect="1"/>
          </p:cNvPicPr>
          <p:nvPr/>
        </p:nvPicPr>
        <p:blipFill>
          <a:blip r:embed="rId35"/>
          <a:srcRect t="24009" r="7915" b="27972"/>
          <a:stretch>
            <a:fillRect/>
          </a:stretch>
        </p:blipFill>
        <p:spPr>
          <a:xfrm rot="5400013">
            <a:off x="2777050" y="1802611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77342297-A7EA-FF18-D22D-43FC0891A0A7}"/>
              </a:ext>
            </a:extLst>
          </p:cNvPr>
          <p:cNvSpPr/>
          <p:nvPr/>
        </p:nvSpPr>
        <p:spPr>
          <a:xfrm>
            <a:off x="1724979" y="187989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26503E46-DF74-852A-5821-FB3D07779915}"/>
              </a:ext>
            </a:extLst>
          </p:cNvPr>
          <p:cNvSpPr/>
          <p:nvPr/>
        </p:nvSpPr>
        <p:spPr>
          <a:xfrm>
            <a:off x="1734498" y="1950375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2441C7C3-02BA-4083-2DCC-8A873E1B83C4}"/>
              </a:ext>
            </a:extLst>
          </p:cNvPr>
          <p:cNvSpPr/>
          <p:nvPr/>
        </p:nvSpPr>
        <p:spPr>
          <a:xfrm>
            <a:off x="1740442" y="2001916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ECF03C38-6F54-7D39-3849-9CCB15EC681E}"/>
              </a:ext>
            </a:extLst>
          </p:cNvPr>
          <p:cNvGrpSpPr/>
          <p:nvPr/>
        </p:nvGrpSpPr>
        <p:grpSpPr>
          <a:xfrm>
            <a:off x="4038132" y="17253008"/>
            <a:ext cx="1115725" cy="525246"/>
            <a:chOff x="5192310" y="786609"/>
            <a:chExt cx="1115725" cy="498734"/>
          </a:xfrm>
        </p:grpSpPr>
        <p:pic>
          <p:nvPicPr>
            <p:cNvPr id="2240" name="図 83">
              <a:extLst>
                <a:ext uri="{FF2B5EF4-FFF2-40B4-BE49-F238E27FC236}">
                  <a16:creationId xmlns:a16="http://schemas.microsoft.com/office/drawing/2014/main" id="{B49E5AEA-75B7-3DAF-6802-B1777026E1F1}"/>
                </a:ext>
              </a:extLst>
            </p:cNvPr>
            <p:cNvPicPr>
              <a:picLocks noChangeAspect="1"/>
            </p:cNvPicPr>
            <p:nvPr/>
          </p:nvPicPr>
          <p:blipFill>
            <a:blip r:embed="rId36"/>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FCC5FBD3-5C48-3F56-4EEC-399C9AB64F75}"/>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DD04E968-6047-8F55-BA9B-9A47B008D904}"/>
              </a:ext>
            </a:extLst>
          </p:cNvPr>
          <p:cNvSpPr/>
          <p:nvPr/>
        </p:nvSpPr>
        <p:spPr>
          <a:xfrm>
            <a:off x="199266" y="1990893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85A6D0DB-4029-1183-70A2-4FDBBBF34929}"/>
              </a:ext>
            </a:extLst>
          </p:cNvPr>
          <p:cNvSpPr txBox="1"/>
          <p:nvPr/>
        </p:nvSpPr>
        <p:spPr>
          <a:xfrm>
            <a:off x="1318839" y="1989963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8EF7C06B-D6F5-F3A9-0D04-EC0E7AE561EE}"/>
              </a:ext>
            </a:extLst>
          </p:cNvPr>
          <p:cNvSpPr/>
          <p:nvPr/>
        </p:nvSpPr>
        <p:spPr>
          <a:xfrm>
            <a:off x="188668" y="1888321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D7F12AEB-6B54-4793-A925-E0C18E272E4D}"/>
              </a:ext>
            </a:extLst>
          </p:cNvPr>
          <p:cNvPicPr>
            <a:picLocks noChangeAspect="1"/>
          </p:cNvPicPr>
          <p:nvPr/>
        </p:nvPicPr>
        <p:blipFill>
          <a:blip r:embed="rId37"/>
          <a:srcRect l="34172" t="6534" r="44752" b="11160"/>
          <a:stretch>
            <a:fillRect/>
          </a:stretch>
        </p:blipFill>
        <p:spPr>
          <a:xfrm rot="19050078">
            <a:off x="1140772" y="1982201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2F2A2FD-7139-BE75-B5A8-B63D1F6221DC}"/>
              </a:ext>
            </a:extLst>
          </p:cNvPr>
          <p:cNvSpPr/>
          <p:nvPr/>
        </p:nvSpPr>
        <p:spPr>
          <a:xfrm>
            <a:off x="3587301" y="178190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3DB205C4-7CDF-0730-140B-B847534DD111}"/>
              </a:ext>
            </a:extLst>
          </p:cNvPr>
          <p:cNvPicPr>
            <a:picLocks noChangeAspect="1"/>
          </p:cNvPicPr>
          <p:nvPr/>
        </p:nvPicPr>
        <p:blipFill>
          <a:blip r:embed="rId38">
            <a:clrChange>
              <a:clrFrom>
                <a:srgbClr val="FFFFFF"/>
              </a:clrFrom>
              <a:clrTo>
                <a:srgbClr val="FFFFFF">
                  <a:alpha val="0"/>
                </a:srgbClr>
              </a:clrTo>
            </a:clrChange>
          </a:blip>
          <a:srcRect l="16100" t="6315" r="13231" b="6493"/>
          <a:stretch>
            <a:fillRect/>
          </a:stretch>
        </p:blipFill>
        <p:spPr>
          <a:xfrm>
            <a:off x="992915" y="18907894"/>
            <a:ext cx="636052" cy="727506"/>
          </a:xfrm>
          <a:prstGeom prst="rect">
            <a:avLst/>
          </a:prstGeom>
          <a:noFill/>
          <a:ln cap="flat">
            <a:noFill/>
          </a:ln>
        </p:spPr>
      </p:pic>
      <p:pic>
        <p:nvPicPr>
          <p:cNvPr id="84" name="図 2092">
            <a:extLst>
              <a:ext uri="{FF2B5EF4-FFF2-40B4-BE49-F238E27FC236}">
                <a16:creationId xmlns:a16="http://schemas.microsoft.com/office/drawing/2014/main" id="{6ADAABBA-9A36-F3FE-1288-D8758F9E1C88}"/>
              </a:ext>
            </a:extLst>
          </p:cNvPr>
          <p:cNvPicPr>
            <a:picLocks noChangeAspect="1"/>
          </p:cNvPicPr>
          <p:nvPr/>
        </p:nvPicPr>
        <p:blipFill>
          <a:blip r:embed="rId39"/>
          <a:stretch>
            <a:fillRect/>
          </a:stretch>
        </p:blipFill>
        <p:spPr>
          <a:xfrm rot="19461222">
            <a:off x="2408592" y="19365866"/>
            <a:ext cx="596993" cy="667621"/>
          </a:xfrm>
          <a:prstGeom prst="rect">
            <a:avLst/>
          </a:prstGeom>
          <a:noFill/>
          <a:ln cap="flat">
            <a:noFill/>
          </a:ln>
        </p:spPr>
      </p:pic>
      <p:pic>
        <p:nvPicPr>
          <p:cNvPr id="86" name="図 2093">
            <a:extLst>
              <a:ext uri="{FF2B5EF4-FFF2-40B4-BE49-F238E27FC236}">
                <a16:creationId xmlns:a16="http://schemas.microsoft.com/office/drawing/2014/main" id="{6DCD6706-212A-5366-0C1A-AF44EC698254}"/>
              </a:ext>
            </a:extLst>
          </p:cNvPr>
          <p:cNvPicPr>
            <a:picLocks noChangeAspect="1"/>
          </p:cNvPicPr>
          <p:nvPr/>
        </p:nvPicPr>
        <p:blipFill>
          <a:blip r:embed="rId40"/>
          <a:srcRect l="35446" t="6000" r="33153" b="61181"/>
          <a:stretch>
            <a:fillRect/>
          </a:stretch>
        </p:blipFill>
        <p:spPr>
          <a:xfrm>
            <a:off x="2527831" y="200499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96BDAB3F-4B6F-9337-D7A3-FE7947E4DCAD}"/>
              </a:ext>
            </a:extLst>
          </p:cNvPr>
          <p:cNvSpPr/>
          <p:nvPr/>
        </p:nvSpPr>
        <p:spPr>
          <a:xfrm>
            <a:off x="2043511" y="172548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EBFEF8A5-260E-203A-1381-60ECE79FFD64}"/>
              </a:ext>
            </a:extLst>
          </p:cNvPr>
          <p:cNvPicPr>
            <a:picLocks noChangeAspect="1"/>
          </p:cNvPicPr>
          <p:nvPr/>
        </p:nvPicPr>
        <p:blipFill>
          <a:blip r:embed="rId41"/>
          <a:srcRect l="18438" t="31705" r="20482" b="39006"/>
          <a:stretch>
            <a:fillRect/>
          </a:stretch>
        </p:blipFill>
        <p:spPr>
          <a:xfrm>
            <a:off x="2872957" y="17308187"/>
            <a:ext cx="890268" cy="426896"/>
          </a:xfrm>
          <a:prstGeom prst="rect">
            <a:avLst/>
          </a:prstGeom>
          <a:noFill/>
          <a:ln cap="flat">
            <a:noFill/>
          </a:ln>
        </p:spPr>
      </p:pic>
      <p:pic>
        <p:nvPicPr>
          <p:cNvPr id="89" name="図 2096">
            <a:extLst>
              <a:ext uri="{FF2B5EF4-FFF2-40B4-BE49-F238E27FC236}">
                <a16:creationId xmlns:a16="http://schemas.microsoft.com/office/drawing/2014/main" id="{808EB800-B543-47E1-EA04-2D1C47C1D1B6}"/>
              </a:ext>
            </a:extLst>
          </p:cNvPr>
          <p:cNvPicPr>
            <a:picLocks noChangeAspect="1"/>
          </p:cNvPicPr>
          <p:nvPr/>
        </p:nvPicPr>
        <p:blipFill>
          <a:blip r:embed="rId42"/>
          <a:stretch>
            <a:fillRect/>
          </a:stretch>
        </p:blipFill>
        <p:spPr>
          <a:xfrm rot="16200004">
            <a:off x="4606624" y="1792948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03A055F1-026B-430F-2663-CCE9FC117308}"/>
              </a:ext>
            </a:extLst>
          </p:cNvPr>
          <p:cNvSpPr txBox="1"/>
          <p:nvPr/>
        </p:nvSpPr>
        <p:spPr>
          <a:xfrm>
            <a:off x="1615151" y="1741098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E7DC0236-5E38-83F7-B97D-4FE1C3F7EC9E}"/>
              </a:ext>
            </a:extLst>
          </p:cNvPr>
          <p:cNvSpPr txBox="1"/>
          <p:nvPr/>
        </p:nvSpPr>
        <p:spPr>
          <a:xfrm>
            <a:off x="3687193" y="1739781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68D07403-FEA6-FD21-3473-F2BBB2849550}"/>
              </a:ext>
            </a:extLst>
          </p:cNvPr>
          <p:cNvSpPr txBox="1"/>
          <p:nvPr/>
        </p:nvSpPr>
        <p:spPr>
          <a:xfrm>
            <a:off x="1511543" y="1811923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571A266C-931B-EB6F-5223-6C5A66377CE4}"/>
              </a:ext>
            </a:extLst>
          </p:cNvPr>
          <p:cNvSpPr txBox="1"/>
          <p:nvPr/>
        </p:nvSpPr>
        <p:spPr>
          <a:xfrm>
            <a:off x="2096682" y="1859290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6F6C6102-8039-A812-7EF1-A5B282A64B23}"/>
              </a:ext>
            </a:extLst>
          </p:cNvPr>
          <p:cNvSpPr txBox="1"/>
          <p:nvPr/>
        </p:nvSpPr>
        <p:spPr>
          <a:xfrm>
            <a:off x="2958290" y="1858954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DFD07608-FD90-773F-F070-72DF6D53F415}"/>
              </a:ext>
            </a:extLst>
          </p:cNvPr>
          <p:cNvSpPr txBox="1"/>
          <p:nvPr/>
        </p:nvSpPr>
        <p:spPr>
          <a:xfrm>
            <a:off x="2114321" y="1935419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02ADDC8-D4E2-BC20-824D-AF637317B14D}"/>
              </a:ext>
            </a:extLst>
          </p:cNvPr>
          <p:cNvSpPr txBox="1"/>
          <p:nvPr/>
        </p:nvSpPr>
        <p:spPr>
          <a:xfrm>
            <a:off x="3976771" y="183531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20FA3E15-B81F-EC6F-4F22-15901F659F3E}"/>
              </a:ext>
            </a:extLst>
          </p:cNvPr>
          <p:cNvSpPr/>
          <p:nvPr/>
        </p:nvSpPr>
        <p:spPr>
          <a:xfrm rot="16200004">
            <a:off x="4077909" y="1913639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E68DC093-49B5-6298-1A6F-FD661E53E522}"/>
              </a:ext>
            </a:extLst>
          </p:cNvPr>
          <p:cNvSpPr txBox="1"/>
          <p:nvPr/>
        </p:nvSpPr>
        <p:spPr>
          <a:xfrm>
            <a:off x="4562956" y="1895617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480CA40F-6E80-1895-D28D-68EF10788B2F}"/>
              </a:ext>
            </a:extLst>
          </p:cNvPr>
          <p:cNvSpPr/>
          <p:nvPr/>
        </p:nvSpPr>
        <p:spPr>
          <a:xfrm>
            <a:off x="429492" y="1795802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D8637E5C-D254-58F5-0534-C71896A1DFE1}"/>
              </a:ext>
            </a:extLst>
          </p:cNvPr>
          <p:cNvPicPr>
            <a:picLocks noChangeAspect="1"/>
          </p:cNvPicPr>
          <p:nvPr/>
        </p:nvPicPr>
        <p:blipFill>
          <a:blip r:embed="rId43"/>
          <a:srcRect l="21071" t="13052" r="22784" b="9985"/>
          <a:stretch>
            <a:fillRect/>
          </a:stretch>
        </p:blipFill>
        <p:spPr>
          <a:xfrm flipH="1">
            <a:off x="1166324" y="1831465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3BC59FBE-BF49-E229-1A87-8137B88930E6}"/>
              </a:ext>
            </a:extLst>
          </p:cNvPr>
          <p:cNvSpPr txBox="1"/>
          <p:nvPr/>
        </p:nvSpPr>
        <p:spPr>
          <a:xfrm>
            <a:off x="2118929" y="1986211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A08D5872-8F5A-E8F3-DA8B-5DA0A6B4DC3E}"/>
              </a:ext>
            </a:extLst>
          </p:cNvPr>
          <p:cNvSpPr/>
          <p:nvPr/>
        </p:nvSpPr>
        <p:spPr>
          <a:xfrm>
            <a:off x="3004664" y="187916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E267629C-FE25-286E-1593-1694CF657E16}"/>
              </a:ext>
            </a:extLst>
          </p:cNvPr>
          <p:cNvPicPr>
            <a:picLocks noChangeAspect="1"/>
          </p:cNvPicPr>
          <p:nvPr/>
        </p:nvPicPr>
        <p:blipFill>
          <a:blip r:embed="rId44"/>
          <a:stretch>
            <a:fillRect/>
          </a:stretch>
        </p:blipFill>
        <p:spPr>
          <a:xfrm>
            <a:off x="3690264" y="18783300"/>
            <a:ext cx="474692" cy="562181"/>
          </a:xfrm>
          <a:prstGeom prst="rect">
            <a:avLst/>
          </a:prstGeom>
          <a:noFill/>
          <a:ln cap="flat">
            <a:noFill/>
          </a:ln>
        </p:spPr>
      </p:pic>
      <p:pic>
        <p:nvPicPr>
          <p:cNvPr id="178" name="図 275">
            <a:extLst>
              <a:ext uri="{FF2B5EF4-FFF2-40B4-BE49-F238E27FC236}">
                <a16:creationId xmlns:a16="http://schemas.microsoft.com/office/drawing/2014/main" id="{D022ABBE-B60B-0E57-EEB7-E754BD81605B}"/>
              </a:ext>
            </a:extLst>
          </p:cNvPr>
          <p:cNvPicPr>
            <a:picLocks noChangeAspect="1"/>
          </p:cNvPicPr>
          <p:nvPr/>
        </p:nvPicPr>
        <p:blipFill>
          <a:blip r:embed="rId39"/>
          <a:stretch>
            <a:fillRect/>
          </a:stretch>
        </p:blipFill>
        <p:spPr>
          <a:xfrm rot="19461222">
            <a:off x="3718988" y="1937214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1598BAFB-B197-D8DB-A0B9-8C040FE4DE48}"/>
              </a:ext>
            </a:extLst>
          </p:cNvPr>
          <p:cNvSpPr/>
          <p:nvPr/>
        </p:nvSpPr>
        <p:spPr>
          <a:xfrm>
            <a:off x="3048403" y="200305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FD3CF8C5-3981-EF80-B578-1BF52DB5D461}"/>
              </a:ext>
            </a:extLst>
          </p:cNvPr>
          <p:cNvGrpSpPr/>
          <p:nvPr/>
        </p:nvGrpSpPr>
        <p:grpSpPr>
          <a:xfrm>
            <a:off x="5168282" y="17249836"/>
            <a:ext cx="1018127" cy="1993598"/>
            <a:chOff x="5286811" y="833914"/>
            <a:chExt cx="1018127" cy="1993598"/>
          </a:xfrm>
        </p:grpSpPr>
        <p:grpSp>
          <p:nvGrpSpPr>
            <p:cNvPr id="203" name="グループ化 278">
              <a:extLst>
                <a:ext uri="{FF2B5EF4-FFF2-40B4-BE49-F238E27FC236}">
                  <a16:creationId xmlns:a16="http://schemas.microsoft.com/office/drawing/2014/main" id="{E7AB4737-EF6B-1902-61D5-BB5ECCCC6866}"/>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4CD47E6B-F4DF-86B3-7092-7C9E0FE2C0CA}"/>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1C914E47-5124-E191-08EA-A790C5C64C0B}"/>
                  </a:ext>
                </a:extLst>
              </p:cNvPr>
              <p:cNvPicPr>
                <a:picLocks noChangeAspect="1"/>
              </p:cNvPicPr>
              <p:nvPr/>
            </p:nvPicPr>
            <p:blipFill>
              <a:blip r:embed="rId45"/>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22E2C6C9-55AB-7B30-ECD7-F949AAE46B9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AC7CCE3-7CB1-74B2-20F7-E1491C912237}"/>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EFB4F632-FBA7-DE06-37FE-57E3D9838A3B}"/>
                </a:ext>
              </a:extLst>
            </p:cNvPr>
            <p:cNvPicPr>
              <a:picLocks noChangeAspect="1"/>
            </p:cNvPicPr>
            <p:nvPr/>
          </p:nvPicPr>
          <p:blipFill>
            <a:blip r:embed="rId46"/>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7234CE54-917F-5774-BBAA-0AC31D628721}"/>
              </a:ext>
            </a:extLst>
          </p:cNvPr>
          <p:cNvSpPr txBox="1"/>
          <p:nvPr/>
        </p:nvSpPr>
        <p:spPr>
          <a:xfrm>
            <a:off x="32333" y="166817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E196EBA8-C26B-5952-5609-407B5862815A}"/>
              </a:ext>
            </a:extLst>
          </p:cNvPr>
          <p:cNvGrpSpPr/>
          <p:nvPr/>
        </p:nvGrpSpPr>
        <p:grpSpPr>
          <a:xfrm>
            <a:off x="4382569" y="19315264"/>
            <a:ext cx="1760121" cy="1140797"/>
            <a:chOff x="4359927" y="2919980"/>
            <a:chExt cx="1760121" cy="1140797"/>
          </a:xfrm>
        </p:grpSpPr>
        <p:grpSp>
          <p:nvGrpSpPr>
            <p:cNvPr id="214" name="グループ化 2098">
              <a:extLst>
                <a:ext uri="{FF2B5EF4-FFF2-40B4-BE49-F238E27FC236}">
                  <a16:creationId xmlns:a16="http://schemas.microsoft.com/office/drawing/2014/main" id="{121F4E0A-8536-8018-A6D2-CE1EE0408026}"/>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FADD0F33-3CD4-CFEF-9FF7-1C506C261C47}"/>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28AC9AF4-82BA-54EF-2AC2-A808772EAAC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561F5574-D1EE-ACC8-19EB-E819EBA73B77}"/>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E0FC2EC0-DF64-BBBA-D156-8BEA93872BCB}"/>
                      </a:ext>
                    </a:extLst>
                  </p:cNvPr>
                  <p:cNvPicPr>
                    <a:picLocks noChangeAspect="1"/>
                  </p:cNvPicPr>
                  <p:nvPr/>
                </p:nvPicPr>
                <p:blipFill>
                  <a:blip r:embed="rId47"/>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1EBA7BC4-75B9-FE59-B633-4656CEF7130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6AB06391-1C33-95EF-BBD7-A3A2C77F0632}"/>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050BB8F3-FE99-E808-FFA6-A6C0DD9C1CC7}"/>
                </a:ext>
              </a:extLst>
            </p:cNvPr>
            <p:cNvPicPr>
              <a:picLocks noChangeAspect="1"/>
            </p:cNvPicPr>
            <p:nvPr/>
          </p:nvPicPr>
          <p:blipFill>
            <a:blip r:embed="rId48"/>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587A9291-FF5E-FF6C-9E97-EE03AA2B100F}"/>
              </a:ext>
            </a:extLst>
          </p:cNvPr>
          <p:cNvSpPr txBox="1"/>
          <p:nvPr/>
        </p:nvSpPr>
        <p:spPr>
          <a:xfrm>
            <a:off x="3874516" y="1856383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8F203C16-56E0-A18D-319E-F204B2FE5F8B}"/>
              </a:ext>
            </a:extLst>
          </p:cNvPr>
          <p:cNvSpPr txBox="1"/>
          <p:nvPr/>
        </p:nvSpPr>
        <p:spPr>
          <a:xfrm rot="19223811">
            <a:off x="1519749" y="1861678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6870B460-206A-7C9C-4D9B-AEF087E914D3}"/>
              </a:ext>
            </a:extLst>
          </p:cNvPr>
          <p:cNvSpPr txBox="1"/>
          <p:nvPr/>
        </p:nvSpPr>
        <p:spPr>
          <a:xfrm>
            <a:off x="18632111" y="5380246"/>
            <a:ext cx="6132725" cy="10433551"/>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selected the following motor options.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dirty="0">
                <a:latin typeface="游ゴシック" panose="020B0400000000000000" pitchFamily="50" charset="-128"/>
                <a:ea typeface="游ゴシック" panose="020B0400000000000000" pitchFamily="50" charset="-128"/>
              </a:rPr>
              <a:t>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This method is called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dirty="0">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4B10050B-7623-AE5F-B4B7-2C60909EB1E1}"/>
              </a:ext>
            </a:extLst>
          </p:cNvPr>
          <p:cNvSpPr txBox="1"/>
          <p:nvPr/>
        </p:nvSpPr>
        <p:spPr>
          <a:xfrm>
            <a:off x="24509792" y="5263852"/>
            <a:ext cx="5918199" cy="8817742"/>
          </a:xfrm>
          <a:prstGeom prst="rect">
            <a:avLst/>
          </a:prstGeom>
          <a:noFill/>
          <a:ln cap="flat">
            <a:noFill/>
          </a:ln>
        </p:spPr>
        <p:txBody>
          <a:bodyPr vert="horz" wrap="square" lIns="182852" tIns="182852" rIns="182852" bIns="182852" anchor="t" anchorCtr="0" compatLnSpc="1">
            <a:spAutoFit/>
          </a:bodyPr>
          <a:lstStyle/>
          <a:p>
            <a:pPr lvl="0">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r>
              <a:rPr lang="en-US" altLang="ja-JP" sz="900" dirty="0"/>
              <a:t>Effect of Speed Control on Deceleration Behavior</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indicates that speed control is more effective for deceleration.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 with speed control decelerates more quickly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than the one without </a:t>
            </a:r>
            <a:r>
              <a:rPr lang="en-US" sz="900" b="0" i="0" u="none" strike="noStrike" kern="0" cap="none" spc="0" baseline="0" dirty="0" err="1">
                <a:solidFill>
                  <a:srgbClr val="000000"/>
                </a:solidFill>
                <a:uFillTx/>
                <a:latin typeface="游ゴシック" panose="020B0400000000000000" pitchFamily="50" charset="-128"/>
                <a:ea typeface="游ゴシック" panose="020B0400000000000000" pitchFamily="50" charset="-128"/>
              </a:rPr>
              <a:t>it.From</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Verification 3</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maximum speed at which the robot can stop without going out of bounds was identified.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Previously, this speed had been manually adjusted through trial and error.</a:t>
            </a:r>
          </a:p>
        </p:txBody>
      </p:sp>
      <p:sp>
        <p:nvSpPr>
          <p:cNvPr id="2058" name="テキスト ボックス 45">
            <a:extLst>
              <a:ext uri="{FF2B5EF4-FFF2-40B4-BE49-F238E27FC236}">
                <a16:creationId xmlns:a16="http://schemas.microsoft.com/office/drawing/2014/main" id="{949B5A46-D3C0-BC7F-A167-6911E67DDC70}"/>
              </a:ext>
            </a:extLst>
          </p:cNvPr>
          <p:cNvSpPr txBox="1"/>
          <p:nvPr/>
        </p:nvSpPr>
        <p:spPr>
          <a:xfrm>
            <a:off x="24634043" y="10422726"/>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DAD20C1-E7DD-B5C3-8440-991306BF44BF}"/>
              </a:ext>
            </a:extLst>
          </p:cNvPr>
          <p:cNvSpPr txBox="1"/>
          <p:nvPr/>
        </p:nvSpPr>
        <p:spPr>
          <a:xfrm>
            <a:off x="18874398" y="10196610"/>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DE61DD79-084E-EDE3-5242-BA3D8ADAF69E}"/>
              </a:ext>
            </a:extLst>
          </p:cNvPr>
          <p:cNvSpPr txBox="1"/>
          <p:nvPr/>
        </p:nvSpPr>
        <p:spPr>
          <a:xfrm>
            <a:off x="21785968" y="1019354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CE87C8EB-F40F-0E18-725E-1EF02D26D50A}"/>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1D7F8DF1-B32C-EDAB-8807-EFEE4052EC91}"/>
              </a:ext>
            </a:extLst>
          </p:cNvPr>
          <p:cNvPicPr>
            <a:picLocks noChangeAspect="1"/>
          </p:cNvPicPr>
          <p:nvPr/>
        </p:nvPicPr>
        <p:blipFill>
          <a:blip r:embed="rId49"/>
          <a:stretch>
            <a:fillRect/>
          </a:stretch>
        </p:blipFill>
        <p:spPr>
          <a:xfrm>
            <a:off x="18961727" y="8431223"/>
            <a:ext cx="2683315" cy="1777264"/>
          </a:xfrm>
          <a:prstGeom prst="rect">
            <a:avLst/>
          </a:prstGeom>
          <a:noFill/>
          <a:ln cap="flat">
            <a:noFill/>
          </a:ln>
        </p:spPr>
      </p:pic>
      <p:pic>
        <p:nvPicPr>
          <p:cNvPr id="2086" name="図 69">
            <a:extLst>
              <a:ext uri="{FF2B5EF4-FFF2-40B4-BE49-F238E27FC236}">
                <a16:creationId xmlns:a16="http://schemas.microsoft.com/office/drawing/2014/main" id="{EAF01E4E-C757-73E9-03A5-916B10826F8A}"/>
              </a:ext>
            </a:extLst>
          </p:cNvPr>
          <p:cNvPicPr>
            <a:picLocks noChangeAspect="1"/>
          </p:cNvPicPr>
          <p:nvPr/>
        </p:nvPicPr>
        <p:blipFill>
          <a:blip r:embed="rId50"/>
          <a:stretch>
            <a:fillRect/>
          </a:stretch>
        </p:blipFill>
        <p:spPr>
          <a:xfrm>
            <a:off x="21852499" y="8427757"/>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7A7CBA4F-009E-597F-FBA3-58AEC6A341C9}"/>
              </a:ext>
            </a:extLst>
          </p:cNvPr>
          <p:cNvSpPr txBox="1"/>
          <p:nvPr/>
        </p:nvSpPr>
        <p:spPr>
          <a:xfrm>
            <a:off x="24634043" y="11643281"/>
            <a:ext cx="575457"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944BA7FB-9A8C-2099-EA33-FF0B64177C19}"/>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831AFAC0-0BEF-469B-889B-6EA2386FAF95}"/>
              </a:ext>
            </a:extLst>
          </p:cNvPr>
          <p:cNvPicPr>
            <a:picLocks noChangeAspect="1"/>
          </p:cNvPicPr>
          <p:nvPr/>
        </p:nvPicPr>
        <p:blipFill>
          <a:blip r:embed="rId51"/>
          <a:stretch>
            <a:fillRect/>
          </a:stretch>
        </p:blipFill>
        <p:spPr>
          <a:xfrm>
            <a:off x="22690573" y="5492578"/>
            <a:ext cx="1818819" cy="1636475"/>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6D29B3A-968F-2756-A5A1-1CE98FB2E45A}"/>
              </a:ext>
            </a:extLst>
          </p:cNvPr>
          <p:cNvPicPr>
            <a:picLocks noChangeAspect="1"/>
          </p:cNvPicPr>
          <p:nvPr/>
        </p:nvPicPr>
        <p:blipFill>
          <a:blip r:embed="rId52"/>
          <a:srcRect r="2258"/>
          <a:stretch>
            <a:fillRect/>
          </a:stretch>
        </p:blipFill>
        <p:spPr>
          <a:xfrm>
            <a:off x="24708013" y="10765010"/>
            <a:ext cx="5550140" cy="913230"/>
          </a:xfrm>
          <a:prstGeom prst="rect">
            <a:avLst/>
          </a:prstGeom>
        </p:spPr>
      </p:pic>
      <p:grpSp>
        <p:nvGrpSpPr>
          <p:cNvPr id="292" name="グループ化 291">
            <a:extLst>
              <a:ext uri="{FF2B5EF4-FFF2-40B4-BE49-F238E27FC236}">
                <a16:creationId xmlns:a16="http://schemas.microsoft.com/office/drawing/2014/main" id="{28AB18E9-22AC-D873-D5CC-71FBE7E2042B}"/>
              </a:ext>
            </a:extLst>
          </p:cNvPr>
          <p:cNvGrpSpPr/>
          <p:nvPr/>
        </p:nvGrpSpPr>
        <p:grpSpPr>
          <a:xfrm>
            <a:off x="24611183" y="13716523"/>
            <a:ext cx="5616666" cy="1699879"/>
            <a:chOff x="24803549" y="14202064"/>
            <a:chExt cx="5514360" cy="1649739"/>
          </a:xfrm>
        </p:grpSpPr>
        <p:grpSp>
          <p:nvGrpSpPr>
            <p:cNvPr id="289" name="グループ化 288">
              <a:extLst>
                <a:ext uri="{FF2B5EF4-FFF2-40B4-BE49-F238E27FC236}">
                  <a16:creationId xmlns:a16="http://schemas.microsoft.com/office/drawing/2014/main" id="{9B199B0B-0448-06D0-D6D5-FC43D8F6DB28}"/>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6864430D-3A1E-4A2A-166E-D29B7BAFB800}"/>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67956FC6-FD30-C4CD-83B5-000D5C79098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543EE445-6B44-A466-BE67-108F87846263}"/>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2EA68A-65E8-F378-B5F1-8FA67333CA5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494D455C-FEA9-8E52-0742-7D949101EA8A}"/>
                    </a:ext>
                  </a:extLst>
                </p:cNvPr>
                <p:cNvPicPr>
                  <a:picLocks noChangeAspect="1"/>
                </p:cNvPicPr>
                <p:nvPr/>
              </p:nvPicPr>
              <p:blipFill>
                <a:blip r:embed="rId53"/>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D99CC2A8-BEB2-A0C3-294E-725081CB69FD}"/>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034E0552-B0AF-3701-6527-C556D78409BC}"/>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A89873F-2F9C-1942-48B0-4C5C232F3D75}"/>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B315BEF2-C9A3-ACEF-3868-F4E6A889784D}"/>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45DD1243-0B25-96D9-E0B2-64EBBB5A5719}"/>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DA218D64-B9A8-8A4E-3514-015125ED4AF9}"/>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83BBEDDE-8AF6-5926-E34A-5BE2BB927C9B}"/>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3079B970-65DA-A9B2-5A50-D39492CBC976}"/>
              </a:ext>
            </a:extLst>
          </p:cNvPr>
          <p:cNvGrpSpPr/>
          <p:nvPr/>
        </p:nvGrpSpPr>
        <p:grpSpPr>
          <a:xfrm>
            <a:off x="22024263" y="10389663"/>
            <a:ext cx="2522021" cy="1510238"/>
            <a:chOff x="22217579" y="10628312"/>
            <a:chExt cx="2430303" cy="1373238"/>
          </a:xfrm>
        </p:grpSpPr>
        <p:grpSp>
          <p:nvGrpSpPr>
            <p:cNvPr id="293" name="グループ化 292">
              <a:extLst>
                <a:ext uri="{FF2B5EF4-FFF2-40B4-BE49-F238E27FC236}">
                  <a16:creationId xmlns:a16="http://schemas.microsoft.com/office/drawing/2014/main" id="{EE78A658-0E17-4BBA-D014-38606EDD36FB}"/>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222938DC-39B9-4E1B-7E80-5D9CB17E894E}"/>
                  </a:ext>
                </a:extLst>
              </p:cNvPr>
              <p:cNvPicPr>
                <a:picLocks noChangeAspect="1"/>
              </p:cNvPicPr>
              <p:nvPr/>
            </p:nvPicPr>
            <p:blipFill>
              <a:blip r:embed="rId54"/>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8D223FD8-6AAF-82A8-6723-DF4BE7FA9F7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9E7B576B-41D8-9351-A706-C35CF33D0CD4}"/>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65E9BA22-03C6-5529-39A5-C5B657E7230E}"/>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4B8807F1-9BAC-4CAD-7142-F44BE6ADD990}"/>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F2DA26A3-5B7A-D0BF-0A0F-DE3FD96123DE}"/>
              </a:ext>
            </a:extLst>
          </p:cNvPr>
          <p:cNvSpPr txBox="1"/>
          <p:nvPr/>
        </p:nvSpPr>
        <p:spPr>
          <a:xfrm>
            <a:off x="22339181" y="11721258"/>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2458A96E-016C-9C7B-548B-93AD83CA7442}"/>
              </a:ext>
            </a:extLst>
          </p:cNvPr>
          <p:cNvSpPr txBox="1"/>
          <p:nvPr/>
        </p:nvSpPr>
        <p:spPr>
          <a:xfrm>
            <a:off x="29304034" y="6256840"/>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7DDBDE9E-B0C8-F3AC-36B0-6DE6954CDF33}"/>
              </a:ext>
            </a:extLst>
          </p:cNvPr>
          <p:cNvSpPr txBox="1"/>
          <p:nvPr/>
        </p:nvSpPr>
        <p:spPr>
          <a:xfrm>
            <a:off x="23409451" y="12557378"/>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FF5C3694-3F96-111A-F7D4-84DCF2964522}"/>
              </a:ext>
            </a:extLst>
          </p:cNvPr>
          <p:cNvSpPr txBox="1"/>
          <p:nvPr/>
        </p:nvSpPr>
        <p:spPr>
          <a:xfrm>
            <a:off x="25713704" y="6224170"/>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C4AD2FAC-7778-E14E-B236-A99CEB0EF6F3}"/>
              </a:ext>
            </a:extLst>
          </p:cNvPr>
          <p:cNvSpPr txBox="1"/>
          <p:nvPr/>
        </p:nvSpPr>
        <p:spPr>
          <a:xfrm>
            <a:off x="19500638" y="12500026"/>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A03CC8DF-0962-87E7-3279-97EEF57D7FB6}"/>
              </a:ext>
            </a:extLst>
          </p:cNvPr>
          <p:cNvSpPr txBox="1"/>
          <p:nvPr/>
        </p:nvSpPr>
        <p:spPr>
          <a:xfrm>
            <a:off x="23241155" y="17006022"/>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E63BF28-BB9D-E63F-90B9-B8B561FBCC14}"/>
              </a:ext>
            </a:extLst>
          </p:cNvPr>
          <p:cNvSpPr txBox="1"/>
          <p:nvPr/>
        </p:nvSpPr>
        <p:spPr>
          <a:xfrm>
            <a:off x="19896878" y="16943839"/>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9AA2007E-9408-E2C4-639A-5FAC546A3A19}"/>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51784" y="9085453"/>
            <a:ext cx="5086801" cy="5072632"/>
          </a:xfrm>
          <a:prstGeom prst="rect">
            <a:avLst/>
          </a:prstGeom>
          <a:noFill/>
          <a:extLst>
            <a:ext uri="{909E8E84-426E-40DD-AFC4-6F175D3DCCD1}">
              <a14:hiddenFill xmlns:a14="http://schemas.microsoft.com/office/drawing/2010/main">
                <a:solidFill>
                  <a:srgbClr val="FFFFFF"/>
                </a:solidFill>
              </a14:hiddenFill>
            </a:ext>
          </a:extLst>
        </p:spPr>
      </p:pic>
      <p:sp>
        <p:nvSpPr>
          <p:cNvPr id="2276" name="テキスト ボックス 2275">
            <a:extLst>
              <a:ext uri="{FF2B5EF4-FFF2-40B4-BE49-F238E27FC236}">
                <a16:creationId xmlns:a16="http://schemas.microsoft.com/office/drawing/2014/main" id="{40E18FEC-87CE-126C-BBD7-89FE92E0838A}"/>
              </a:ext>
            </a:extLst>
          </p:cNvPr>
          <p:cNvSpPr txBox="1"/>
          <p:nvPr/>
        </p:nvSpPr>
        <p:spPr>
          <a:xfrm>
            <a:off x="12832788" y="14622518"/>
            <a:ext cx="1444045" cy="253916"/>
          </a:xfrm>
          <a:prstGeom prst="rect">
            <a:avLst/>
          </a:prstGeom>
          <a:noFill/>
        </p:spPr>
        <p:txBody>
          <a:bodyPr wrap="square" rtlCol="0">
            <a:spAutoFit/>
          </a:bodyPr>
          <a:lstStyle/>
          <a:p>
            <a:r>
              <a:rPr kumimoji="1" lang="en-US" altLang="ja-JP" sz="105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5E5A74EF-00F5-361E-F276-B1CF5789D892}"/>
              </a:ext>
            </a:extLst>
          </p:cNvPr>
          <p:cNvSpPr txBox="1"/>
          <p:nvPr/>
        </p:nvSpPr>
        <p:spPr>
          <a:xfrm>
            <a:off x="15601414" y="14593530"/>
            <a:ext cx="1713983" cy="253916"/>
          </a:xfrm>
          <a:prstGeom prst="rect">
            <a:avLst/>
          </a:prstGeom>
          <a:noFill/>
        </p:spPr>
        <p:txBody>
          <a:bodyPr wrap="square" rtlCol="0">
            <a:spAutoFit/>
          </a:bodyPr>
          <a:lstStyle/>
          <a:p>
            <a:r>
              <a:rPr kumimoji="1" lang="en-US" altLang="ja-JP" sz="105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30200797-DF46-4905-FF9B-AC8A4DFD9D7D}"/>
              </a:ext>
            </a:extLst>
          </p:cNvPr>
          <p:cNvSpPr txBox="1"/>
          <p:nvPr/>
        </p:nvSpPr>
        <p:spPr>
          <a:xfrm>
            <a:off x="9392412" y="12980177"/>
            <a:ext cx="1523877" cy="430887"/>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Before introduction </a:t>
            </a:r>
          </a:p>
          <a:p>
            <a:r>
              <a:rPr kumimoji="1" lang="en-US" altLang="ja-JP" sz="1100" b="1" dirty="0">
                <a:latin typeface="+mj-lt"/>
                <a:ea typeface="游ゴシック" panose="020B0400000000000000" pitchFamily="50" charset="-128"/>
              </a:rPr>
              <a:t>Of</a:t>
            </a:r>
            <a:r>
              <a:rPr kumimoji="1" lang="ja-JP" altLang="en-US" sz="1100" b="1" dirty="0">
                <a:latin typeface="+mj-lt"/>
                <a:ea typeface="游ゴシック" panose="020B0400000000000000" pitchFamily="50" charset="-128"/>
              </a:rPr>
              <a:t> </a:t>
            </a:r>
            <a:r>
              <a:rPr kumimoji="1" lang="en-US" altLang="ja-JP" sz="1100" b="1" dirty="0">
                <a:latin typeface="+mj-lt"/>
                <a:ea typeface="游ゴシック" panose="020B0400000000000000" pitchFamily="50" charset="-128"/>
              </a:rPr>
              <a:t>multiplexer</a:t>
            </a:r>
            <a:endParaRPr kumimoji="1" lang="ja-JP" altLang="en-US" sz="11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AFD3DCBC-357C-FB86-7067-73EBD045876F}"/>
              </a:ext>
            </a:extLst>
          </p:cNvPr>
          <p:cNvSpPr txBox="1"/>
          <p:nvPr/>
        </p:nvSpPr>
        <p:spPr>
          <a:xfrm>
            <a:off x="11035811" y="12986342"/>
            <a:ext cx="1421676" cy="430887"/>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After introduction </a:t>
            </a:r>
          </a:p>
          <a:p>
            <a:r>
              <a:rPr kumimoji="1" lang="en-US" altLang="ja-JP" sz="1100" b="1" dirty="0">
                <a:latin typeface="+mj-lt"/>
                <a:ea typeface="游ゴシック" panose="020B0400000000000000" pitchFamily="50" charset="-128"/>
              </a:rPr>
              <a:t>Of</a:t>
            </a:r>
            <a:r>
              <a:rPr kumimoji="1" lang="ja-JP" altLang="en-US" sz="1100" b="1" dirty="0">
                <a:latin typeface="+mj-lt"/>
                <a:ea typeface="游ゴシック" panose="020B0400000000000000" pitchFamily="50" charset="-128"/>
              </a:rPr>
              <a:t> </a:t>
            </a:r>
            <a:r>
              <a:rPr kumimoji="1" lang="en-US" altLang="ja-JP" sz="1100" b="1" dirty="0">
                <a:latin typeface="+mj-lt"/>
                <a:ea typeface="游ゴシック" panose="020B0400000000000000" pitchFamily="50" charset="-128"/>
              </a:rPr>
              <a:t>multiplexer</a:t>
            </a:r>
            <a:endParaRPr kumimoji="1" lang="ja-JP" altLang="en-US" sz="11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26F5FC01-F81D-D616-B2CC-ADA8644B8FF4}"/>
              </a:ext>
            </a:extLst>
          </p:cNvPr>
          <p:cNvSpPr txBox="1"/>
          <p:nvPr/>
        </p:nvSpPr>
        <p:spPr>
          <a:xfrm>
            <a:off x="11059765" y="16515996"/>
            <a:ext cx="1175075" cy="261610"/>
          </a:xfrm>
          <a:prstGeom prst="rect">
            <a:avLst/>
          </a:prstGeom>
          <a:noFill/>
        </p:spPr>
        <p:txBody>
          <a:bodyPr wrap="square" rtlCol="0">
            <a:spAutoFit/>
          </a:bodyPr>
          <a:lstStyle/>
          <a:p>
            <a:r>
              <a:rPr kumimoji="1" lang="en-US" altLang="ja-JP" sz="1100" b="1" dirty="0">
                <a:solidFill>
                  <a:schemeClr val="tx1"/>
                </a:solidFill>
                <a:latin typeface="+mj-lt"/>
                <a:ea typeface="游ゴシック" panose="020B0400000000000000" pitchFamily="50" charset="-128"/>
              </a:rPr>
              <a:t>Wired to curve</a:t>
            </a:r>
            <a:endParaRPr kumimoji="1" lang="ja-JP" altLang="en-US" sz="11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88CF5A47-050A-AF12-CBB4-420CC4C5D40C}"/>
              </a:ext>
            </a:extLst>
          </p:cNvPr>
          <p:cNvSpPr txBox="1"/>
          <p:nvPr/>
        </p:nvSpPr>
        <p:spPr>
          <a:xfrm>
            <a:off x="13034287" y="18246834"/>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D7F85174-6A25-19E9-FB89-4F7C9C909D8F}"/>
              </a:ext>
            </a:extLst>
          </p:cNvPr>
          <p:cNvSpPr txBox="1"/>
          <p:nvPr/>
        </p:nvSpPr>
        <p:spPr>
          <a:xfrm>
            <a:off x="16332719" y="18248600"/>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AC3343E1-3F69-B2A7-632B-96D1E414FC0C}"/>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042464"/>
            <a:ext cx="414714" cy="410234"/>
          </a:xfrm>
          <a:prstGeom prst="rect">
            <a:avLst/>
          </a:prstGeom>
        </p:spPr>
      </p:pic>
      <p:graphicFrame>
        <p:nvGraphicFramePr>
          <p:cNvPr id="42" name="グラフ 41">
            <a:extLst>
              <a:ext uri="{FF2B5EF4-FFF2-40B4-BE49-F238E27FC236}">
                <a16:creationId xmlns:a16="http://schemas.microsoft.com/office/drawing/2014/main" id="{9AAEDF54-8F7F-C2FC-F75D-33DD08F6ABA0}"/>
              </a:ext>
            </a:extLst>
          </p:cNvPr>
          <p:cNvGraphicFramePr>
            <a:graphicFrameLocks/>
          </p:cNvGraphicFramePr>
          <p:nvPr>
            <p:extLst>
              <p:ext uri="{D42A27DB-BD31-4B8C-83A1-F6EECF244321}">
                <p14:modId xmlns:p14="http://schemas.microsoft.com/office/powerpoint/2010/main" val="982105671"/>
              </p:ext>
            </p:extLst>
          </p:nvPr>
        </p:nvGraphicFramePr>
        <p:xfrm>
          <a:off x="18814036" y="12742946"/>
          <a:ext cx="5188964" cy="2538601"/>
        </p:xfrm>
        <a:graphic>
          <a:graphicData uri="http://schemas.openxmlformats.org/drawingml/2006/chart">
            <c:chart xmlns:c="http://schemas.openxmlformats.org/drawingml/2006/chart" xmlns:r="http://schemas.openxmlformats.org/officeDocument/2006/relationships" r:id="rId56"/>
          </a:graphicData>
        </a:graphic>
      </p:graphicFrame>
      <p:sp>
        <p:nvSpPr>
          <p:cNvPr id="2242" name="テキスト ボックス 2241">
            <a:extLst>
              <a:ext uri="{FF2B5EF4-FFF2-40B4-BE49-F238E27FC236}">
                <a16:creationId xmlns:a16="http://schemas.microsoft.com/office/drawing/2014/main" id="{0BCDC655-15E6-5037-8766-370BC60C2B56}"/>
              </a:ext>
            </a:extLst>
          </p:cNvPr>
          <p:cNvSpPr txBox="1"/>
          <p:nvPr/>
        </p:nvSpPr>
        <p:spPr>
          <a:xfrm>
            <a:off x="19150118" y="12903900"/>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D7155600-0328-889E-EF63-73AEC86655E9}"/>
              </a:ext>
            </a:extLst>
          </p:cNvPr>
          <p:cNvSpPr txBox="1"/>
          <p:nvPr/>
        </p:nvSpPr>
        <p:spPr>
          <a:xfrm>
            <a:off x="23205352" y="148396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D285A6D-8F73-2619-EBC0-21D9133EB42E}"/>
              </a:ext>
            </a:extLst>
          </p:cNvPr>
          <p:cNvGraphicFramePr>
            <a:graphicFrameLocks/>
          </p:cNvGraphicFramePr>
          <p:nvPr>
            <p:extLst>
              <p:ext uri="{D42A27DB-BD31-4B8C-83A1-F6EECF244321}">
                <p14:modId xmlns:p14="http://schemas.microsoft.com/office/powerpoint/2010/main" val="2597861661"/>
              </p:ext>
            </p:extLst>
          </p:nvPr>
        </p:nvGraphicFramePr>
        <p:xfrm>
          <a:off x="24697074" y="6444344"/>
          <a:ext cx="5249700" cy="2646742"/>
        </p:xfrm>
        <a:graphic>
          <a:graphicData uri="http://schemas.openxmlformats.org/drawingml/2006/chart">
            <c:chart xmlns:c="http://schemas.openxmlformats.org/drawingml/2006/chart" xmlns:r="http://schemas.openxmlformats.org/officeDocument/2006/relationships" r:id="rId57"/>
          </a:graphicData>
        </a:graphic>
      </p:graphicFrame>
      <p:sp>
        <p:nvSpPr>
          <p:cNvPr id="2246" name="テキスト ボックス 2245">
            <a:extLst>
              <a:ext uri="{FF2B5EF4-FFF2-40B4-BE49-F238E27FC236}">
                <a16:creationId xmlns:a16="http://schemas.microsoft.com/office/drawing/2014/main" id="{5BCF91AD-07EB-D7A8-A36A-2E0B79092929}"/>
              </a:ext>
            </a:extLst>
          </p:cNvPr>
          <p:cNvSpPr txBox="1"/>
          <p:nvPr/>
        </p:nvSpPr>
        <p:spPr>
          <a:xfrm>
            <a:off x="25007271" y="664686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BADFA3DA-3C77-59DC-BB8C-6E1ACA21D315}"/>
              </a:ext>
            </a:extLst>
          </p:cNvPr>
          <p:cNvSpPr txBox="1"/>
          <p:nvPr/>
        </p:nvSpPr>
        <p:spPr>
          <a:xfrm>
            <a:off x="29064708" y="8600330"/>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BA89EABD-C9BC-48F1-C140-F80767A8022D}"/>
              </a:ext>
            </a:extLst>
          </p:cNvPr>
          <p:cNvGraphicFramePr>
            <a:graphicFrameLocks/>
          </p:cNvGraphicFramePr>
          <p:nvPr>
            <p:extLst>
              <p:ext uri="{D42A27DB-BD31-4B8C-83A1-F6EECF244321}">
                <p14:modId xmlns:p14="http://schemas.microsoft.com/office/powerpoint/2010/main" val="329100594"/>
              </p:ext>
            </p:extLst>
          </p:nvPr>
        </p:nvGraphicFramePr>
        <p:xfrm>
          <a:off x="18807047" y="17193060"/>
          <a:ext cx="5107053" cy="2874431"/>
        </p:xfrm>
        <a:graphic>
          <a:graphicData uri="http://schemas.openxmlformats.org/drawingml/2006/chart">
            <c:chart xmlns:c="http://schemas.openxmlformats.org/drawingml/2006/chart" xmlns:r="http://schemas.openxmlformats.org/officeDocument/2006/relationships" r:id="rId58"/>
          </a:graphicData>
        </a:graphic>
      </p:graphicFrame>
      <p:sp>
        <p:nvSpPr>
          <p:cNvPr id="2249" name="テキスト ボックス 2248">
            <a:extLst>
              <a:ext uri="{FF2B5EF4-FFF2-40B4-BE49-F238E27FC236}">
                <a16:creationId xmlns:a16="http://schemas.microsoft.com/office/drawing/2014/main" id="{5F0A5E28-A6B2-6CC8-FE28-67EA4D0E47DE}"/>
              </a:ext>
            </a:extLst>
          </p:cNvPr>
          <p:cNvSpPr txBox="1"/>
          <p:nvPr/>
        </p:nvSpPr>
        <p:spPr>
          <a:xfrm>
            <a:off x="19234180" y="1733637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08A9589F-3003-3A9B-74D5-2C5DA8E41DF9}"/>
              </a:ext>
            </a:extLst>
          </p:cNvPr>
          <p:cNvSpPr txBox="1"/>
          <p:nvPr/>
        </p:nvSpPr>
        <p:spPr>
          <a:xfrm>
            <a:off x="22571098" y="19429401"/>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ADFA101-877D-27AC-46A4-836529F3276E}"/>
              </a:ext>
            </a:extLst>
          </p:cNvPr>
          <p:cNvSpPr txBox="1"/>
          <p:nvPr/>
        </p:nvSpPr>
        <p:spPr>
          <a:xfrm>
            <a:off x="24527234" y="15671426"/>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A08D178E-8FB5-A767-F961-0A47BB2C0599}"/>
              </a:ext>
            </a:extLst>
          </p:cNvPr>
          <p:cNvSpPr txBox="1"/>
          <p:nvPr/>
        </p:nvSpPr>
        <p:spPr>
          <a:xfrm>
            <a:off x="24564101" y="16116020"/>
            <a:ext cx="5610271" cy="861774"/>
          </a:xfrm>
          <a:prstGeom prst="rect">
            <a:avLst/>
          </a:prstGeom>
          <a:noFill/>
        </p:spPr>
        <p:txBody>
          <a:bodyPr wrap="square" rtlCol="0">
            <a:spAutoFit/>
          </a:bodyPr>
          <a:lstStyle/>
          <a:p>
            <a:r>
              <a:rPr lang="en-US" altLang="ja-JP" sz="10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1000" dirty="0">
                <a:latin typeface="游ゴシック" panose="020B0400000000000000" pitchFamily="50" charset="-128"/>
                <a:ea typeface="游ゴシック" panose="020B0400000000000000" pitchFamily="50" charset="-128"/>
              </a:rPr>
              <a:t> </a:t>
            </a:r>
            <a:r>
              <a:rPr lang="en-US" altLang="ja-JP" sz="10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1C7BF402-3F7F-72E0-4796-FE459A0CA7D4}"/>
              </a:ext>
            </a:extLst>
          </p:cNvPr>
          <p:cNvSpPr txBox="1"/>
          <p:nvPr/>
        </p:nvSpPr>
        <p:spPr>
          <a:xfrm>
            <a:off x="24586961" y="19435835"/>
            <a:ext cx="5702091" cy="1169551"/>
          </a:xfrm>
          <a:prstGeom prst="rect">
            <a:avLst/>
          </a:prstGeom>
          <a:noFill/>
        </p:spPr>
        <p:txBody>
          <a:bodyPr wrap="square" rtlCol="0">
            <a:spAutoFit/>
          </a:bodyPr>
          <a:lstStyle/>
          <a:p>
            <a:r>
              <a:rPr lang="en-US" altLang="ja-JP" sz="10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1000" dirty="0">
                <a:latin typeface="游ゴシック" panose="020B0400000000000000" pitchFamily="50" charset="-128"/>
                <a:ea typeface="游ゴシック" panose="020B0400000000000000" pitchFamily="50" charset="-128"/>
              </a:rPr>
              <a:t>For line sensors, a greater difference between the minimum and maximum values is more advantageous. Comparing the differences in Figure 2, </a:t>
            </a:r>
            <a:r>
              <a:rPr lang="en-US" altLang="ja-JP" sz="1000" b="1" dirty="0">
                <a:latin typeface="游ゴシック" panose="020B0400000000000000" pitchFamily="50" charset="-128"/>
                <a:ea typeface="游ゴシック" panose="020B0400000000000000" pitchFamily="50" charset="-128"/>
              </a:rPr>
              <a:t>red and blue show a larger range than the other two colors. </a:t>
            </a:r>
            <a:r>
              <a:rPr lang="en-US" altLang="ja-JP" sz="1000" dirty="0">
                <a:latin typeface="游ゴシック" panose="020B0400000000000000" pitchFamily="50" charset="-128"/>
                <a:ea typeface="游ゴシック" panose="020B0400000000000000" pitchFamily="50" charset="-128"/>
              </a:rPr>
              <a:t>However, </a:t>
            </a:r>
            <a:r>
              <a:rPr lang="en-US" altLang="ja-JP" sz="1000" b="1" dirty="0">
                <a:latin typeface="游ゴシック" panose="020B0400000000000000" pitchFamily="50" charset="-128"/>
                <a:ea typeface="游ゴシック" panose="020B0400000000000000" pitchFamily="50" charset="-128"/>
              </a:rPr>
              <a:t>blue is a prohibited color and cannot be used. </a:t>
            </a:r>
            <a:r>
              <a:rPr lang="en-US" altLang="ja-JP" sz="10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1000" b="1" dirty="0">
                <a:latin typeface="游ゴシック" panose="020B0400000000000000" pitchFamily="50" charset="-128"/>
                <a:ea typeface="游ゴシック" panose="020B0400000000000000" pitchFamily="50" charset="-128"/>
              </a:rPr>
              <a:t>red</a:t>
            </a:r>
            <a:r>
              <a:rPr lang="en-US" altLang="ja-JP" sz="10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0B0E5B09-00B2-C7B8-560B-CAA08E2E48D4}"/>
              </a:ext>
            </a:extLst>
          </p:cNvPr>
          <p:cNvSpPr txBox="1"/>
          <p:nvPr/>
        </p:nvSpPr>
        <p:spPr>
          <a:xfrm>
            <a:off x="25181385" y="16954431"/>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AFC9C71E-5FC5-395A-77B1-DABC962D293D}"/>
              </a:ext>
            </a:extLst>
          </p:cNvPr>
          <p:cNvSpPr txBox="1"/>
          <p:nvPr/>
        </p:nvSpPr>
        <p:spPr>
          <a:xfrm>
            <a:off x="27719836" y="16931885"/>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AD740A77-588E-19F9-C934-F9C0A2CC9B09}"/>
              </a:ext>
            </a:extLst>
          </p:cNvPr>
          <p:cNvSpPr txBox="1"/>
          <p:nvPr/>
        </p:nvSpPr>
        <p:spPr>
          <a:xfrm>
            <a:off x="24593909" y="192478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4855934B-A6B7-1374-B3BB-BAB1E7CDF0F1}"/>
              </a:ext>
            </a:extLst>
          </p:cNvPr>
          <p:cNvSpPr txBox="1"/>
          <p:nvPr/>
        </p:nvSpPr>
        <p:spPr>
          <a:xfrm>
            <a:off x="27669606" y="19254528"/>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F49B337-CDA5-8B1B-3C77-856503FF787C}"/>
              </a:ext>
            </a:extLst>
          </p:cNvPr>
          <p:cNvGraphicFramePr>
            <a:graphicFrameLocks/>
          </p:cNvGraphicFramePr>
          <p:nvPr>
            <p:extLst>
              <p:ext uri="{D42A27DB-BD31-4B8C-83A1-F6EECF244321}">
                <p14:modId xmlns:p14="http://schemas.microsoft.com/office/powerpoint/2010/main" val="540194722"/>
              </p:ext>
            </p:extLst>
          </p:nvPr>
        </p:nvGraphicFramePr>
        <p:xfrm>
          <a:off x="24632403" y="17193060"/>
          <a:ext cx="3091697" cy="2065530"/>
        </p:xfrm>
        <a:graphic>
          <a:graphicData uri="http://schemas.openxmlformats.org/drawingml/2006/chart">
            <c:chart xmlns:c="http://schemas.openxmlformats.org/drawingml/2006/chart" xmlns:r="http://schemas.openxmlformats.org/officeDocument/2006/relationships" r:id="rId59"/>
          </a:graphicData>
        </a:graphic>
      </p:graphicFrame>
      <p:graphicFrame>
        <p:nvGraphicFramePr>
          <p:cNvPr id="71" name="グラフ 70">
            <a:extLst>
              <a:ext uri="{FF2B5EF4-FFF2-40B4-BE49-F238E27FC236}">
                <a16:creationId xmlns:a16="http://schemas.microsoft.com/office/drawing/2014/main" id="{5FCF188F-1883-2745-8254-C3124D003ACC}"/>
              </a:ext>
            </a:extLst>
          </p:cNvPr>
          <p:cNvGraphicFramePr>
            <a:graphicFrameLocks/>
          </p:cNvGraphicFramePr>
          <p:nvPr>
            <p:extLst>
              <p:ext uri="{D42A27DB-BD31-4B8C-83A1-F6EECF244321}">
                <p14:modId xmlns:p14="http://schemas.microsoft.com/office/powerpoint/2010/main" val="1988397157"/>
              </p:ext>
            </p:extLst>
          </p:nvPr>
        </p:nvGraphicFramePr>
        <p:xfrm>
          <a:off x="27762200" y="17193059"/>
          <a:ext cx="2446338" cy="2073159"/>
        </p:xfrm>
        <a:graphic>
          <a:graphicData uri="http://schemas.openxmlformats.org/drawingml/2006/chart">
            <c:chart xmlns:c="http://schemas.openxmlformats.org/drawingml/2006/chart" xmlns:r="http://schemas.openxmlformats.org/officeDocument/2006/relationships" r:id="rId60"/>
          </a:graphicData>
        </a:graphic>
      </p:graphicFrame>
      <p:grpSp>
        <p:nvGrpSpPr>
          <p:cNvPr id="79" name="グループ化 78">
            <a:extLst>
              <a:ext uri="{FF2B5EF4-FFF2-40B4-BE49-F238E27FC236}">
                <a16:creationId xmlns:a16="http://schemas.microsoft.com/office/drawing/2014/main" id="{20E7D3D6-E0A2-DD09-ADD3-890D9B25D63E}"/>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21B4977B-A692-CB75-B4E1-C950F5AC7C83}"/>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F64AEB9C-09CF-A5A3-91E1-69E790D79D9E}"/>
                </a:ext>
              </a:extLst>
            </p:cNvPr>
            <p:cNvPicPr>
              <a:picLocks noChangeAspect="1"/>
            </p:cNvPicPr>
            <p:nvPr/>
          </p:nvPicPr>
          <p:blipFill>
            <a:blip r:embed="rId61"/>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E125EBFE-C1F7-81A7-B794-6A90C4D8F8AB}"/>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C884D29C-41E7-975A-E576-9BF709A5E0D8}"/>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t="1708"/>
          <a:stretch>
            <a:fillRect/>
          </a:stretch>
        </p:blipFill>
        <p:spPr bwMode="auto">
          <a:xfrm>
            <a:off x="22580265" y="20806979"/>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0DA43B60-B1D8-95B9-FD71-9B77440B174C}"/>
              </a:ext>
            </a:extLst>
          </p:cNvPr>
          <p:cNvSpPr/>
          <p:nvPr/>
        </p:nvSpPr>
        <p:spPr>
          <a:xfrm rot="16200000">
            <a:off x="8016626" y="1988870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78" name="正方形/長方形 2277">
            <a:extLst>
              <a:ext uri="{FF2B5EF4-FFF2-40B4-BE49-F238E27FC236}">
                <a16:creationId xmlns:a16="http://schemas.microsoft.com/office/drawing/2014/main" id="{6D0537B1-7380-163B-0F09-B8DA399BF345}"/>
              </a:ext>
            </a:extLst>
          </p:cNvPr>
          <p:cNvSpPr/>
          <p:nvPr/>
        </p:nvSpPr>
        <p:spPr>
          <a:xfrm>
            <a:off x="17059" y="4510928"/>
            <a:ext cx="18576805"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6056B985-E8D1-2C50-8311-DFFA8E341615}"/>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16574466" y="7831553"/>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B61F6C0E-0939-B9D3-8D56-B3CE3A1A8A1A}"/>
              </a:ext>
            </a:extLst>
          </p:cNvPr>
          <p:cNvSpPr txBox="1"/>
          <p:nvPr/>
        </p:nvSpPr>
        <p:spPr>
          <a:xfrm>
            <a:off x="15298609" y="58942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8EC8B12-3D01-6F2B-886D-B285AC7F67E3}"/>
              </a:ext>
            </a:extLst>
          </p:cNvPr>
          <p:cNvSpPr txBox="1"/>
          <p:nvPr/>
        </p:nvSpPr>
        <p:spPr>
          <a:xfrm>
            <a:off x="14773788" y="545917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449FF925-0B6B-0C1D-62BE-21141C7C6240}"/>
              </a:ext>
            </a:extLst>
          </p:cNvPr>
          <p:cNvPicPr preferRelativeResize="0"/>
          <p:nvPr/>
        </p:nvPicPr>
        <p:blipFill rotWithShape="1">
          <a:blip r:embed="rId64">
            <a:alphaModFix/>
          </a:blip>
          <a:srcRect/>
          <a:stretch/>
        </p:blipFill>
        <p:spPr>
          <a:xfrm>
            <a:off x="14799831" y="5860706"/>
            <a:ext cx="606770" cy="597688"/>
          </a:xfrm>
          <a:prstGeom prst="rect">
            <a:avLst/>
          </a:prstGeom>
          <a:noFill/>
          <a:ln>
            <a:noFill/>
          </a:ln>
        </p:spPr>
      </p:pic>
      <p:pic>
        <p:nvPicPr>
          <p:cNvPr id="143" name="Google Shape;290;p13">
            <a:extLst>
              <a:ext uri="{FF2B5EF4-FFF2-40B4-BE49-F238E27FC236}">
                <a16:creationId xmlns:a16="http://schemas.microsoft.com/office/drawing/2014/main" id="{F374F645-95B3-232E-6340-1B77C0395C33}"/>
              </a:ext>
            </a:extLst>
          </p:cNvPr>
          <p:cNvPicPr preferRelativeResize="0"/>
          <p:nvPr/>
        </p:nvPicPr>
        <p:blipFill rotWithShape="1">
          <a:blip r:embed="rId65">
            <a:alphaModFix/>
          </a:blip>
          <a:srcRect/>
          <a:stretch/>
        </p:blipFill>
        <p:spPr>
          <a:xfrm>
            <a:off x="14863331" y="688871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D2723C0C-2761-314C-448A-DB157DD99D7E}"/>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6627461" y="688111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F99C267-60DE-90E2-6D19-7BB1B80F0F19}"/>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4885475" y="7879219"/>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67A6F9F-7B12-A90D-1C2E-A1EDD23D3413}"/>
              </a:ext>
            </a:extLst>
          </p:cNvPr>
          <p:cNvSpPr txBox="1"/>
          <p:nvPr/>
        </p:nvSpPr>
        <p:spPr>
          <a:xfrm>
            <a:off x="15353446" y="7846123"/>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2AD648-294D-4F06-6F88-302583901CF2}"/>
              </a:ext>
            </a:extLst>
          </p:cNvPr>
          <p:cNvSpPr txBox="1"/>
          <p:nvPr/>
        </p:nvSpPr>
        <p:spPr>
          <a:xfrm>
            <a:off x="15274141" y="682164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D5801BF3-13CE-49FE-E16D-B6D4DFB2B8F3}"/>
              </a:ext>
            </a:extLst>
          </p:cNvPr>
          <p:cNvSpPr txBox="1"/>
          <p:nvPr/>
        </p:nvSpPr>
        <p:spPr>
          <a:xfrm>
            <a:off x="14773482" y="56578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C3315F0B-4E97-1BA8-ACCB-7EDB3E13F3B5}"/>
              </a:ext>
            </a:extLst>
          </p:cNvPr>
          <p:cNvSpPr txBox="1"/>
          <p:nvPr/>
        </p:nvSpPr>
        <p:spPr>
          <a:xfrm>
            <a:off x="17045642" y="58870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025817D2-A2E6-5F4C-71BC-878C1B65F67E}"/>
              </a:ext>
            </a:extLst>
          </p:cNvPr>
          <p:cNvPicPr preferRelativeResize="0"/>
          <p:nvPr/>
        </p:nvPicPr>
        <p:blipFill rotWithShape="1">
          <a:blip r:embed="rId68">
            <a:alphaModFix/>
          </a:blip>
          <a:srcRect/>
          <a:stretch/>
        </p:blipFill>
        <p:spPr>
          <a:xfrm>
            <a:off x="16510296" y="58547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3D137AE4-5B7E-0CE9-65D0-50E4B52C716D}"/>
              </a:ext>
            </a:extLst>
          </p:cNvPr>
          <p:cNvSpPr txBox="1"/>
          <p:nvPr/>
        </p:nvSpPr>
        <p:spPr>
          <a:xfrm>
            <a:off x="14768956" y="657433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6BEA15A2-B285-B985-6253-C8F9442A9BC7}"/>
              </a:ext>
            </a:extLst>
          </p:cNvPr>
          <p:cNvSpPr txBox="1"/>
          <p:nvPr/>
        </p:nvSpPr>
        <p:spPr>
          <a:xfrm>
            <a:off x="17041817" y="680483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BDB3570A-B5C4-71E7-EF64-9BAE95682298}"/>
              </a:ext>
            </a:extLst>
          </p:cNvPr>
          <p:cNvSpPr txBox="1"/>
          <p:nvPr/>
        </p:nvSpPr>
        <p:spPr>
          <a:xfrm>
            <a:off x="17092206" y="7828300"/>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C16A290-BB82-F2DE-F307-E57BA6221266}"/>
              </a:ext>
            </a:extLst>
          </p:cNvPr>
          <p:cNvSpPr txBox="1"/>
          <p:nvPr/>
        </p:nvSpPr>
        <p:spPr>
          <a:xfrm>
            <a:off x="14774119" y="7571912"/>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38E8A766-C816-33AF-7D50-23D6D7095030}"/>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EB0676FD-6C80-485A-4CD4-7AC7D206CDBC}"/>
              </a:ext>
            </a:extLst>
          </p:cNvPr>
          <p:cNvGraphicFramePr>
            <a:graphicFrameLocks/>
          </p:cNvGraphicFramePr>
          <p:nvPr>
            <p:extLst>
              <p:ext uri="{D42A27DB-BD31-4B8C-83A1-F6EECF244321}">
                <p14:modId xmlns:p14="http://schemas.microsoft.com/office/powerpoint/2010/main" val="3524616439"/>
              </p:ext>
            </p:extLst>
          </p:nvPr>
        </p:nvGraphicFramePr>
        <p:xfrm>
          <a:off x="8826500" y="5095872"/>
          <a:ext cx="5918200" cy="3793538"/>
        </p:xfrm>
        <a:graphic>
          <a:graphicData uri="http://schemas.openxmlformats.org/drawingml/2006/chart">
            <c:chart xmlns:c="http://schemas.openxmlformats.org/drawingml/2006/chart" xmlns:r="http://schemas.openxmlformats.org/officeDocument/2006/relationships" r:id="rId69"/>
          </a:graphicData>
        </a:graphic>
      </p:graphicFrame>
      <p:sp>
        <p:nvSpPr>
          <p:cNvPr id="1029" name="テキスト ボックス 4">
            <a:extLst>
              <a:ext uri="{FF2B5EF4-FFF2-40B4-BE49-F238E27FC236}">
                <a16:creationId xmlns:a16="http://schemas.microsoft.com/office/drawing/2014/main" id="{E0F04FDA-11C4-B7B2-B3E5-F7C36C545D37}"/>
              </a:ext>
            </a:extLst>
          </p:cNvPr>
          <p:cNvSpPr txBox="1"/>
          <p:nvPr/>
        </p:nvSpPr>
        <p:spPr>
          <a:xfrm>
            <a:off x="25400" y="5352892"/>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   Our team has been participating in the RoboCup Soccer Lightweight League since last season. This is now our second year.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BC7A0209-2EB0-E246-C692-F072C3DD56DF}"/>
              </a:ext>
            </a:extLst>
          </p:cNvPr>
          <p:cNvSpPr/>
          <p:nvPr/>
        </p:nvSpPr>
        <p:spPr>
          <a:xfrm>
            <a:off x="1082040" y="6110008"/>
            <a:ext cx="137588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2F4FE14A-61CD-4167-4874-9D0F0E90F8E5}"/>
              </a:ext>
            </a:extLst>
          </p:cNvPr>
          <p:cNvSpPr/>
          <p:nvPr/>
        </p:nvSpPr>
        <p:spPr>
          <a:xfrm>
            <a:off x="118479" y="6375440"/>
            <a:ext cx="948321" cy="113661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3134C86-B7FF-82B2-98B8-3BF8FB889609}"/>
              </a:ext>
            </a:extLst>
          </p:cNvPr>
          <p:cNvSpPr txBox="1"/>
          <p:nvPr/>
        </p:nvSpPr>
        <p:spPr>
          <a:xfrm>
            <a:off x="129434" y="6385600"/>
            <a:ext cx="944986"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34" name="正方形/長方形 10">
            <a:extLst>
              <a:ext uri="{FF2B5EF4-FFF2-40B4-BE49-F238E27FC236}">
                <a16:creationId xmlns:a16="http://schemas.microsoft.com/office/drawing/2014/main" id="{470ACF87-E257-7FB4-D165-C114D47E92B3}"/>
              </a:ext>
            </a:extLst>
          </p:cNvPr>
          <p:cNvSpPr/>
          <p:nvPr/>
        </p:nvSpPr>
        <p:spPr>
          <a:xfrm>
            <a:off x="1141219" y="6383200"/>
            <a:ext cx="1160021" cy="113520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64CDD4C7-BD74-B4E3-5280-61DB7DFFF866}"/>
              </a:ext>
            </a:extLst>
          </p:cNvPr>
          <p:cNvSpPr txBox="1"/>
          <p:nvPr/>
        </p:nvSpPr>
        <p:spPr>
          <a:xfrm>
            <a:off x="1157887" y="6389544"/>
            <a:ext cx="1106523" cy="969496"/>
          </a:xfrm>
          <a:prstGeom prst="rect">
            <a:avLst/>
          </a:prstGeom>
          <a:noFill/>
          <a:ln cap="flat">
            <a:noFill/>
          </a:ln>
        </p:spPr>
        <p:txBody>
          <a:bodyPr vert="horz" wrap="square" lIns="0" tIns="0" rIns="0" bIns="0" anchor="t" anchorCtr="0" compatLnSpc="1">
            <a:spAutoFit/>
          </a:bodyPr>
          <a:lstStyle/>
          <a:p>
            <a:r>
              <a:rPr lang="en-US" altLang="ja-JP" sz="900" dirty="0">
                <a:latin typeface="游ゴシック" panose="020B0400000000000000" pitchFamily="50" charset="-128"/>
                <a:ea typeface="游ゴシック" panose="020B0400000000000000" pitchFamily="50" charset="-128"/>
              </a:rPr>
              <a:t>Through the process of building robots, </a:t>
            </a:r>
          </a:p>
          <a:p>
            <a:r>
              <a:rPr lang="en-US" altLang="ja-JP" sz="900"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06F5C58A-4499-E797-AFAF-263F37B13224}"/>
              </a:ext>
            </a:extLst>
          </p:cNvPr>
          <p:cNvSpPr txBox="1"/>
          <p:nvPr/>
        </p:nvSpPr>
        <p:spPr>
          <a:xfrm>
            <a:off x="1376349" y="6133463"/>
            <a:ext cx="88809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1 - H2</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0B75110-00F1-DB6D-8051-50D233C7AE70}"/>
              </a:ext>
            </a:extLst>
          </p:cNvPr>
          <p:cNvSpPr/>
          <p:nvPr/>
        </p:nvSpPr>
        <p:spPr>
          <a:xfrm>
            <a:off x="2269983" y="6107627"/>
            <a:ext cx="2108186"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664DAE91-D590-6AA1-6419-7B048BCB23E9}"/>
              </a:ext>
            </a:extLst>
          </p:cNvPr>
          <p:cNvSpPr/>
          <p:nvPr/>
        </p:nvSpPr>
        <p:spPr>
          <a:xfrm>
            <a:off x="2377439" y="6380581"/>
            <a:ext cx="1777365" cy="1131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81A931EE-0729-8490-F528-EB7E0EC1DA8F}"/>
              </a:ext>
            </a:extLst>
          </p:cNvPr>
          <p:cNvSpPr/>
          <p:nvPr/>
        </p:nvSpPr>
        <p:spPr>
          <a:xfrm>
            <a:off x="4228624" y="6376325"/>
            <a:ext cx="1778794" cy="1133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DAF9271A-DA04-4ADF-0E0C-F11A46C62757}"/>
              </a:ext>
            </a:extLst>
          </p:cNvPr>
          <p:cNvSpPr/>
          <p:nvPr/>
        </p:nvSpPr>
        <p:spPr>
          <a:xfrm>
            <a:off x="6073140" y="6376664"/>
            <a:ext cx="1229202" cy="113312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7C03ECE4-C1DD-43CC-5BE3-72D1FBC55913}"/>
              </a:ext>
            </a:extLst>
          </p:cNvPr>
          <p:cNvSpPr/>
          <p:nvPr/>
        </p:nvSpPr>
        <p:spPr>
          <a:xfrm>
            <a:off x="4168140" y="6110140"/>
            <a:ext cx="20542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E435BE58-D7DE-01F6-24D3-829085C5EE31}"/>
              </a:ext>
            </a:extLst>
          </p:cNvPr>
          <p:cNvSpPr/>
          <p:nvPr/>
        </p:nvSpPr>
        <p:spPr>
          <a:xfrm>
            <a:off x="6012180" y="6114751"/>
            <a:ext cx="147417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FE764EA4-A19F-A803-7C95-E1F452884F8E}"/>
              </a:ext>
            </a:extLst>
          </p:cNvPr>
          <p:cNvSpPr txBox="1"/>
          <p:nvPr/>
        </p:nvSpPr>
        <p:spPr>
          <a:xfrm>
            <a:off x="2410496" y="6372656"/>
            <a:ext cx="1765264"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600" i="0" u="none" strike="noStrike" kern="1200" cap="none" spc="0" baseline="0" dirty="0">
              <a:solidFill>
                <a:schemeClr val="tx1"/>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72CCC19E-6D85-262B-6F20-8294385D381E}"/>
              </a:ext>
            </a:extLst>
          </p:cNvPr>
          <p:cNvSpPr/>
          <p:nvPr/>
        </p:nvSpPr>
        <p:spPr>
          <a:xfrm>
            <a:off x="7269480" y="6109510"/>
            <a:ext cx="119604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134AAEC-EBC8-447C-6725-399FDB28201F}"/>
              </a:ext>
            </a:extLst>
          </p:cNvPr>
          <p:cNvSpPr/>
          <p:nvPr/>
        </p:nvSpPr>
        <p:spPr>
          <a:xfrm>
            <a:off x="7376160" y="6369933"/>
            <a:ext cx="1278890" cy="113033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97271461-4AFF-AC25-F753-B46196236057}"/>
              </a:ext>
            </a:extLst>
          </p:cNvPr>
          <p:cNvSpPr txBox="1"/>
          <p:nvPr/>
        </p:nvSpPr>
        <p:spPr>
          <a:xfrm>
            <a:off x="2867412" y="6142825"/>
            <a:ext cx="865582"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2 - H1</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C1419B98-41BA-A63F-1B69-9FB46D7FF4FA}"/>
              </a:ext>
            </a:extLst>
          </p:cNvPr>
          <p:cNvSpPr txBox="1"/>
          <p:nvPr/>
        </p:nvSpPr>
        <p:spPr>
          <a:xfrm>
            <a:off x="4803985" y="6131558"/>
            <a:ext cx="97301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2 - H2</a:t>
            </a:r>
            <a:endParaRPr lang="en-US" sz="10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54E7A8E2-EE5F-168D-0184-F7EFA14F16B6}"/>
              </a:ext>
            </a:extLst>
          </p:cNvPr>
          <p:cNvSpPr txBox="1"/>
          <p:nvPr/>
        </p:nvSpPr>
        <p:spPr>
          <a:xfrm>
            <a:off x="6337415" y="6137537"/>
            <a:ext cx="903942"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Worlds Prep</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3D13B095-2788-B3B4-26C6-604AE851166A}"/>
              </a:ext>
            </a:extLst>
          </p:cNvPr>
          <p:cNvSpPr/>
          <p:nvPr/>
        </p:nvSpPr>
        <p:spPr>
          <a:xfrm>
            <a:off x="7997120" y="610918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92DF62E-1A4C-0F7C-7D28-B1E892DB0977}"/>
              </a:ext>
            </a:extLst>
          </p:cNvPr>
          <p:cNvSpPr txBox="1"/>
          <p:nvPr/>
        </p:nvSpPr>
        <p:spPr>
          <a:xfrm>
            <a:off x="7238365" y="6589825"/>
            <a:ext cx="1548244" cy="646331"/>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400" b="1" dirty="0">
                <a:latin typeface="游ゴシック" panose="020B0400000000000000" pitchFamily="50" charset="-128"/>
                <a:ea typeface="游ゴシック" panose="020B0400000000000000" pitchFamily="50" charset="-128"/>
              </a:rPr>
              <a:t>Winning the World Championship</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FA1EBF0B-48F6-F086-09B3-2D70AB6A94B4}"/>
              </a:ext>
            </a:extLst>
          </p:cNvPr>
          <p:cNvSpPr txBox="1"/>
          <p:nvPr/>
        </p:nvSpPr>
        <p:spPr>
          <a:xfrm>
            <a:off x="4236102" y="6375586"/>
            <a:ext cx="1817353"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551682EA-7A58-9B6A-8E9A-C6FD3BCA0CB8}"/>
              </a:ext>
            </a:extLst>
          </p:cNvPr>
          <p:cNvSpPr txBox="1"/>
          <p:nvPr/>
        </p:nvSpPr>
        <p:spPr>
          <a:xfrm>
            <a:off x="7636012" y="6116479"/>
            <a:ext cx="943505" cy="21544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400" b="1" dirty="0">
                <a:ln w="9525">
                  <a:solidFill>
                    <a:srgbClr val="FFFF00">
                      <a:alpha val="49000"/>
                    </a:srgbClr>
                  </a:solidFill>
                </a:ln>
                <a:solidFill>
                  <a:srgbClr val="FF0000"/>
                </a:solidFill>
                <a:latin typeface="游ゴシック" panose="020B0400000000000000" pitchFamily="50" charset="-128"/>
                <a:ea typeface="游ゴシック" panose="020B0400000000000000" pitchFamily="50" charset="-128"/>
              </a:rPr>
              <a:t>Final Goal</a:t>
            </a:r>
            <a:endParaRPr lang="en-US" sz="1400" b="1" i="0" u="none" strike="noStrike" kern="1200" cap="none" spc="0" baseline="0" dirty="0">
              <a:ln w="9525">
                <a:solidFill>
                  <a:srgbClr val="FFFF00">
                    <a:alpha val="49000"/>
                  </a:srgbClr>
                </a:solidFill>
              </a:ln>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4B3171AA-33B2-8DFB-2275-D54C286B65A7}"/>
              </a:ext>
            </a:extLst>
          </p:cNvPr>
          <p:cNvSpPr txBox="1"/>
          <p:nvPr/>
        </p:nvSpPr>
        <p:spPr>
          <a:xfrm>
            <a:off x="6080663" y="6383365"/>
            <a:ext cx="1200150"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Based on our experience at the Japan Open, we discussed what we need to do to adapt to the environment of the World Championship.</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3C558F20-A0FE-AE4E-62C3-0D93625FB23F}"/>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err="1">
                <a:solidFill>
                  <a:srgbClr val="1351B8"/>
                </a:solidFill>
                <a:uFillTx/>
                <a:latin typeface="Roboto Condensed" pitchFamily="2"/>
                <a:ea typeface="Roboto Condensed" pitchFamily="2"/>
                <a:cs typeface="Roboto Condensed" pitchFamily="2"/>
              </a:rPr>
              <a:t>Ⅾ</a:t>
            </a:r>
            <a:r>
              <a:rPr lang="en-US" sz="2400" b="1" i="0" u="none" strike="noStrike" kern="1200" cap="none" spc="0" baseline="0" dirty="0" err="1">
                <a:solidFill>
                  <a:srgbClr val="000000"/>
                </a:solidFill>
                <a:uFillTx/>
                <a:latin typeface="Roboto Condensed" pitchFamily="2"/>
                <a:ea typeface="Roboto Condensed" pitchFamily="2"/>
                <a:cs typeface="Roboto Condensed" pitchFamily="2"/>
              </a:rPr>
              <a:t>aily</a:t>
            </a:r>
            <a:r>
              <a:rPr lang="en-US" sz="2400" b="1" i="0" u="none" strike="noStrike" kern="1200" cap="none" spc="0" baseline="0" dirty="0">
                <a:solidFill>
                  <a:srgbClr val="000000"/>
                </a:solidFill>
                <a:uFillTx/>
                <a:latin typeface="Roboto Condensed" pitchFamily="2"/>
                <a:ea typeface="Roboto Condensed" pitchFamily="2"/>
                <a:cs typeface="Roboto Condensed" pitchFamily="2"/>
              </a:rPr>
              <a:t> accumulation and planning are important</a:t>
            </a:r>
            <a:endParaRPr lang="en-US" sz="1800" b="1"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3881CBED-D647-0EF3-7CA9-14DE85EE3CA6}"/>
              </a:ext>
            </a:extLst>
          </p:cNvPr>
          <p:cNvSpPr txBox="1"/>
          <p:nvPr/>
        </p:nvSpPr>
        <p:spPr>
          <a:xfrm>
            <a:off x="32333" y="7468967"/>
            <a:ext cx="8917224" cy="1492716"/>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   In order to enhance our technical skills, we have dedicated an enormous amount of time and made continuous, extraordinary efforts. On weekends, we work from </a:t>
            </a:r>
          </a:p>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9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a:t>
            </a:r>
          </a:p>
          <a:p>
            <a:pPr lvl="0">
              <a:defRPr sz="1800" b="0" i="0" u="none" strike="noStrike" kern="0" cap="none" spc="0" baseline="0">
                <a:solidFill>
                  <a:srgbClr val="000000"/>
                </a:solidFill>
                <a:uFillTx/>
              </a:defRPr>
            </a:pPr>
            <a:endParaRPr lang="en-US" altLang="ja-JP" sz="900"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1000" b="1" kern="1200" dirty="0">
                <a:latin typeface="游ゴシック" pitchFamily="50"/>
                <a:ea typeface="游ゴシック" pitchFamily="50"/>
              </a:rPr>
              <a:t>Our total activity time amounts to approximately 180,000 minutes — or about 3,140 hours. </a:t>
            </a:r>
          </a:p>
          <a:p>
            <a:pPr lvl="0">
              <a:defRPr sz="1800" b="0" i="0" u="none" strike="noStrike" kern="0" cap="none" spc="0" baseline="0">
                <a:solidFill>
                  <a:srgbClr val="000000"/>
                </a:solidFill>
                <a:uFillTx/>
              </a:defRPr>
            </a:pPr>
            <a:endParaRPr lang="en-US" altLang="ja-JP" sz="900" b="1"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566615B8-4A6A-A085-6D52-9C66F51BE517}"/>
              </a:ext>
            </a:extLst>
          </p:cNvPr>
          <p:cNvSpPr/>
          <p:nvPr/>
        </p:nvSpPr>
        <p:spPr>
          <a:xfrm>
            <a:off x="111919" y="61224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20A6057B-2191-2D36-4537-425566B9A7E0}"/>
              </a:ext>
            </a:extLst>
          </p:cNvPr>
          <p:cNvSpPr/>
          <p:nvPr/>
        </p:nvSpPr>
        <p:spPr>
          <a:xfrm>
            <a:off x="602932" y="6115051"/>
            <a:ext cx="661987" cy="204787"/>
          </a:xfrm>
          <a:prstGeom prst="chevron">
            <a:avLst>
              <a:gd name="adj" fmla="val 143313"/>
            </a:avLst>
          </a:prstGeom>
          <a:solidFill>
            <a:srgbClr val="73C7DB"/>
          </a:solidFill>
          <a:ln w="1270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76D2FAEE-9B1A-C39E-1322-310CB05FDE8F}"/>
              </a:ext>
            </a:extLst>
          </p:cNvPr>
          <p:cNvPicPr>
            <a:picLocks noChangeAspect="1"/>
          </p:cNvPicPr>
          <p:nvPr/>
        </p:nvPicPr>
        <p:blipFill>
          <a:blip r:embed="rId70">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F2851337-F2C0-8287-F6C4-9FA3154E6CDD}"/>
              </a:ext>
            </a:extLst>
          </p:cNvPr>
          <p:cNvPicPr>
            <a:picLocks noChangeAspect="1"/>
          </p:cNvPicPr>
          <p:nvPr/>
        </p:nvPicPr>
        <p:blipFill>
          <a:blip r:embed="rId71"/>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C47E8CAE-6202-6DF2-4035-DC7FA3A77494}"/>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AF8C2249-61F4-27D7-4325-8A12B183B653}"/>
              </a:ext>
            </a:extLst>
          </p:cNvPr>
          <p:cNvSpPr/>
          <p:nvPr/>
        </p:nvSpPr>
        <p:spPr>
          <a:xfrm>
            <a:off x="10615806" y="1368753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6029F8F0-4655-B995-5786-1EEC7C54EDBF}"/>
              </a:ext>
            </a:extLst>
          </p:cNvPr>
          <p:cNvSpPr/>
          <p:nvPr/>
        </p:nvSpPr>
        <p:spPr>
          <a:xfrm>
            <a:off x="14785550" y="1363625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6FAFE5E0-9719-FE9E-AD63-64C0CC204058}"/>
              </a:ext>
            </a:extLst>
          </p:cNvPr>
          <p:cNvSpPr/>
          <p:nvPr/>
        </p:nvSpPr>
        <p:spPr>
          <a:xfrm>
            <a:off x="15159712" y="17288037"/>
            <a:ext cx="573972" cy="932595"/>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1" name="矢印: 右 1070">
            <a:extLst>
              <a:ext uri="{FF2B5EF4-FFF2-40B4-BE49-F238E27FC236}">
                <a16:creationId xmlns:a16="http://schemas.microsoft.com/office/drawing/2014/main" id="{06C7AD00-DB2D-EFA2-904B-FB2766962F29}"/>
              </a:ext>
            </a:extLst>
          </p:cNvPr>
          <p:cNvSpPr/>
          <p:nvPr/>
        </p:nvSpPr>
        <p:spPr>
          <a:xfrm>
            <a:off x="17421133" y="10216352"/>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165C679-81DA-071E-CFAA-939858ADAC01}"/>
              </a:ext>
            </a:extLst>
          </p:cNvPr>
          <p:cNvSpPr/>
          <p:nvPr/>
        </p:nvSpPr>
        <p:spPr>
          <a:xfrm rot="16200000">
            <a:off x="5552045" y="1828434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C36C4FCD-FF0C-69C6-0BC0-0BD38A2A1447}"/>
              </a:ext>
            </a:extLst>
          </p:cNvPr>
          <p:cNvSpPr/>
          <p:nvPr/>
        </p:nvSpPr>
        <p:spPr>
          <a:xfrm rot="16200000">
            <a:off x="5074960" y="1968348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9BD23DF5-1354-A1A7-56FD-30BC8915D730}"/>
              </a:ext>
            </a:extLst>
          </p:cNvPr>
          <p:cNvPicPr>
            <a:picLocks noChangeAspect="1"/>
          </p:cNvPicPr>
          <p:nvPr/>
        </p:nvPicPr>
        <p:blipFill>
          <a:blip r:embed="rId44"/>
          <a:stretch>
            <a:fillRect/>
          </a:stretch>
        </p:blipFill>
        <p:spPr>
          <a:xfrm>
            <a:off x="2396596" y="18792618"/>
            <a:ext cx="474692" cy="562181"/>
          </a:xfrm>
          <a:prstGeom prst="rect">
            <a:avLst/>
          </a:prstGeom>
          <a:noFill/>
          <a:ln cap="flat">
            <a:noFill/>
          </a:ln>
        </p:spPr>
      </p:pic>
      <p:pic>
        <p:nvPicPr>
          <p:cNvPr id="2254" name="図 2253">
            <a:extLst>
              <a:ext uri="{FF2B5EF4-FFF2-40B4-BE49-F238E27FC236}">
                <a16:creationId xmlns:a16="http://schemas.microsoft.com/office/drawing/2014/main" id="{ABCCF409-296C-DA0D-03DE-F5EC0730BFE4}"/>
              </a:ext>
            </a:extLst>
          </p:cNvPr>
          <p:cNvPicPr>
            <a:picLocks noChangeAspect="1"/>
          </p:cNvPicPr>
          <p:nvPr/>
        </p:nvPicPr>
        <p:blipFill>
          <a:blip r:embed="rId73">
            <a:clrChange>
              <a:clrFrom>
                <a:srgbClr val="FFFFFF"/>
              </a:clrFrom>
              <a:clrTo>
                <a:srgbClr val="FFFFFF">
                  <a:alpha val="0"/>
                </a:srgbClr>
              </a:clrTo>
            </a:clrChange>
          </a:blip>
          <a:stretch>
            <a:fillRect/>
          </a:stretch>
        </p:blipFill>
        <p:spPr>
          <a:xfrm>
            <a:off x="17276718" y="18716844"/>
            <a:ext cx="1379324" cy="1348787"/>
          </a:xfrm>
          <a:prstGeom prst="rect">
            <a:avLst/>
          </a:prstGeom>
        </p:spPr>
      </p:pic>
      <p:pic>
        <p:nvPicPr>
          <p:cNvPr id="2258" name="図 2257">
            <a:extLst>
              <a:ext uri="{FF2B5EF4-FFF2-40B4-BE49-F238E27FC236}">
                <a16:creationId xmlns:a16="http://schemas.microsoft.com/office/drawing/2014/main" id="{807B49CC-6C31-8EE9-4EE9-EC248F435B51}"/>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15495425" y="18766481"/>
            <a:ext cx="1480593" cy="1322972"/>
          </a:xfrm>
          <a:prstGeom prst="rect">
            <a:avLst/>
          </a:prstGeom>
        </p:spPr>
      </p:pic>
      <p:sp>
        <p:nvSpPr>
          <p:cNvPr id="2260" name="テキスト ボックス 1152">
            <a:extLst>
              <a:ext uri="{FF2B5EF4-FFF2-40B4-BE49-F238E27FC236}">
                <a16:creationId xmlns:a16="http://schemas.microsoft.com/office/drawing/2014/main" id="{92E6D42A-C85E-856D-1F72-8C900413C9FE}"/>
              </a:ext>
            </a:extLst>
          </p:cNvPr>
          <p:cNvSpPr txBox="1"/>
          <p:nvPr/>
        </p:nvSpPr>
        <p:spPr>
          <a:xfrm>
            <a:off x="17183188" y="19971060"/>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61" name="テキスト ボックス 1152">
            <a:extLst>
              <a:ext uri="{FF2B5EF4-FFF2-40B4-BE49-F238E27FC236}">
                <a16:creationId xmlns:a16="http://schemas.microsoft.com/office/drawing/2014/main" id="{BB05B2F9-C67D-365D-D270-785649058BF0}"/>
              </a:ext>
            </a:extLst>
          </p:cNvPr>
          <p:cNvSpPr txBox="1"/>
          <p:nvPr/>
        </p:nvSpPr>
        <p:spPr>
          <a:xfrm>
            <a:off x="15445535" y="19940580"/>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sp>
        <p:nvSpPr>
          <p:cNvPr id="3" name="矢印: 右 2">
            <a:extLst>
              <a:ext uri="{FF2B5EF4-FFF2-40B4-BE49-F238E27FC236}">
                <a16:creationId xmlns:a16="http://schemas.microsoft.com/office/drawing/2014/main" id="{C7877E8F-0C6D-8F9B-94A5-190C9FD579E3}"/>
              </a:ext>
            </a:extLst>
          </p:cNvPr>
          <p:cNvSpPr/>
          <p:nvPr/>
        </p:nvSpPr>
        <p:spPr>
          <a:xfrm>
            <a:off x="16905923" y="19162394"/>
            <a:ext cx="376807" cy="519383"/>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33" name="テキスト ボックス 126">
            <a:extLst>
              <a:ext uri="{FF2B5EF4-FFF2-40B4-BE49-F238E27FC236}">
                <a16:creationId xmlns:a16="http://schemas.microsoft.com/office/drawing/2014/main" id="{F67D13F0-2B17-269C-F0AF-11ACE2A000C8}"/>
              </a:ext>
            </a:extLst>
          </p:cNvPr>
          <p:cNvSpPr txBox="1"/>
          <p:nvPr/>
        </p:nvSpPr>
        <p:spPr>
          <a:xfrm>
            <a:off x="164199" y="6135368"/>
            <a:ext cx="91713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1 - H1</a:t>
            </a:r>
            <a:endParaRPr lang="en-US" sz="9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9BD4DE7E-D294-603F-F471-0E9782E36105}"/>
              </a:ext>
            </a:extLst>
          </p:cNvPr>
          <p:cNvPicPr>
            <a:picLocks noChangeAspect="1"/>
          </p:cNvPicPr>
          <p:nvPr/>
        </p:nvPicPr>
        <p:blipFill>
          <a:blip r:embed="rId75"/>
          <a:srcRect l="16333" t="10985" r="16395" b="13592"/>
          <a:stretch/>
        </p:blipFill>
        <p:spPr>
          <a:xfrm>
            <a:off x="10561915" y="10733220"/>
            <a:ext cx="1627350" cy="1571625"/>
          </a:xfrm>
          <a:prstGeom prst="rect">
            <a:avLst/>
          </a:prstGeom>
        </p:spPr>
      </p:pic>
      <p:sp>
        <p:nvSpPr>
          <p:cNvPr id="58" name="テキスト ボックス 1152">
            <a:extLst>
              <a:ext uri="{FF2B5EF4-FFF2-40B4-BE49-F238E27FC236}">
                <a16:creationId xmlns:a16="http://schemas.microsoft.com/office/drawing/2014/main" id="{CD792952-F626-FBB5-1793-13F36E898239}"/>
              </a:ext>
            </a:extLst>
          </p:cNvPr>
          <p:cNvSpPr txBox="1"/>
          <p:nvPr/>
        </p:nvSpPr>
        <p:spPr>
          <a:xfrm>
            <a:off x="10559079" y="12300144"/>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pic>
        <p:nvPicPr>
          <p:cNvPr id="2294" name="図 2293">
            <a:extLst>
              <a:ext uri="{FF2B5EF4-FFF2-40B4-BE49-F238E27FC236}">
                <a16:creationId xmlns:a16="http://schemas.microsoft.com/office/drawing/2014/main" id="{AFE5B558-E08B-A3CF-C8CD-7CC53D9B5A18}"/>
              </a:ext>
            </a:extLst>
          </p:cNvPr>
          <p:cNvPicPr>
            <a:picLocks noChangeAspect="1"/>
          </p:cNvPicPr>
          <p:nvPr/>
        </p:nvPicPr>
        <p:blipFill>
          <a:blip r:embed="rId76"/>
          <a:stretch>
            <a:fillRect/>
          </a:stretch>
        </p:blipFill>
        <p:spPr>
          <a:xfrm>
            <a:off x="10995130" y="15124292"/>
            <a:ext cx="1168784" cy="1049370"/>
          </a:xfrm>
          <a:prstGeom prst="rect">
            <a:avLst/>
          </a:prstGeom>
        </p:spPr>
      </p:pic>
      <p:sp>
        <p:nvSpPr>
          <p:cNvPr id="2295" name="テキスト ボックス 2294">
            <a:extLst>
              <a:ext uri="{FF2B5EF4-FFF2-40B4-BE49-F238E27FC236}">
                <a16:creationId xmlns:a16="http://schemas.microsoft.com/office/drawing/2014/main" id="{D6E46B10-BE1F-A139-FD16-8A61848FACB7}"/>
              </a:ext>
            </a:extLst>
          </p:cNvPr>
          <p:cNvSpPr txBox="1"/>
          <p:nvPr/>
        </p:nvSpPr>
        <p:spPr>
          <a:xfrm>
            <a:off x="11029645" y="14887596"/>
            <a:ext cx="1175075" cy="261610"/>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Actual screen</a:t>
            </a:r>
            <a:endParaRPr kumimoji="1" lang="ja-JP" altLang="en-US" sz="1100" b="1" dirty="0">
              <a:latin typeface="+mj-lt"/>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C1894D2C-6DB4-8534-CB5F-99CD5B1190C7}"/>
              </a:ext>
            </a:extLst>
          </p:cNvPr>
          <p:cNvSpPr txBox="1"/>
          <p:nvPr/>
        </p:nvSpPr>
        <p:spPr>
          <a:xfrm>
            <a:off x="6489669" y="9499582"/>
            <a:ext cx="5838130" cy="3308598"/>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L</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ine Sensor  </a:t>
            </a:r>
          </a:p>
          <a:p>
            <a:pPr>
              <a:buNone/>
            </a:pPr>
            <a:r>
              <a:rPr lang="en-US" altLang="ja-JP" sz="900" dirty="0">
                <a:latin typeface="游ゴシック" panose="020B0400000000000000" pitchFamily="50" charset="-128"/>
                <a:ea typeface="游ゴシック" panose="020B0400000000000000" pitchFamily="50" charset="-128"/>
              </a:rPr>
              <a:t>   This season‘s robot is equipped with </a:t>
            </a:r>
            <a:r>
              <a:rPr lang="en-US" altLang="ja-JP" sz="900" b="1" dirty="0">
                <a:latin typeface="游ゴシック" panose="020B0400000000000000" pitchFamily="50" charset="-128"/>
                <a:ea typeface="游ゴシック" panose="020B0400000000000000" pitchFamily="50" charset="-128"/>
              </a:rPr>
              <a:t>a more advanced line detection system </a:t>
            </a:r>
            <a:r>
              <a:rPr lang="en-US" altLang="ja-JP" sz="900" dirty="0">
                <a:latin typeface="游ゴシック" panose="020B0400000000000000" pitchFamily="50" charset="-128"/>
                <a:ea typeface="游ゴシック" panose="020B0400000000000000" pitchFamily="50" charset="-128"/>
              </a:rPr>
              <a:t>that combines a circular line sensor with the outer line sensors. First, the line sensor is equipped with </a:t>
            </a:r>
            <a:r>
              <a:rPr lang="en-US" altLang="ja-JP" sz="900" b="1" dirty="0">
                <a:latin typeface="游ゴシック" panose="020B0400000000000000" pitchFamily="50" charset="-128"/>
                <a:ea typeface="游ゴシック" panose="020B0400000000000000" pitchFamily="50" charset="-128"/>
              </a:rPr>
              <a:t>more LEDs than before</a:t>
            </a:r>
            <a:r>
              <a:rPr lang="en-US" altLang="ja-JP" sz="900" dirty="0">
                <a:latin typeface="游ゴシック" panose="020B0400000000000000" pitchFamily="50" charset="-128"/>
                <a:ea typeface="游ゴシック" panose="020B0400000000000000" pitchFamily="50" charset="-128"/>
              </a:rPr>
              <a:t>. This allows the robot to </a:t>
            </a:r>
            <a:r>
              <a:rPr lang="en-US" altLang="ja-JP" sz="900" b="1" dirty="0">
                <a:latin typeface="游ゴシック" panose="020B0400000000000000" pitchFamily="50" charset="-128"/>
                <a:ea typeface="游ゴシック" panose="020B0400000000000000" pitchFamily="50" charset="-128"/>
              </a:rPr>
              <a:t>accurately detect white lines over a wider area</a:t>
            </a:r>
            <a:r>
              <a:rPr lang="en-US" altLang="ja-JP" sz="900" dirty="0">
                <a:latin typeface="游ゴシック" panose="020B0400000000000000" pitchFamily="50" charset="-128"/>
                <a:ea typeface="游ゴシック" panose="020B0400000000000000" pitchFamily="50" charset="-128"/>
              </a:rPr>
              <a:t>,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a:t>
            </a:r>
            <a:r>
              <a:rPr lang="en-US" altLang="ja-JP" sz="900" b="1" dirty="0">
                <a:latin typeface="游ゴシック" panose="020B0400000000000000" pitchFamily="50" charset="-128"/>
                <a:ea typeface="游ゴシック" panose="020B0400000000000000" pitchFamily="50" charset="-128"/>
              </a:rPr>
              <a:t>sensors that could be installed was limited due to the limited number of ports. </a:t>
            </a:r>
            <a:r>
              <a:rPr lang="en-US" altLang="ja-JP" sz="900" dirty="0">
                <a:latin typeface="游ゴシック" panose="020B0400000000000000" pitchFamily="50" charset="-128"/>
                <a:ea typeface="游ゴシック" panose="020B0400000000000000" pitchFamily="50" charset="-128"/>
              </a:rPr>
              <a:t>The number of sensors could be increased by introducing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This sensor system has been particularly effective on the goalkeeper robot. This system makes it </a:t>
            </a:r>
            <a:r>
              <a:rPr lang="en-US" altLang="ja-JP" sz="900" b="1" dirty="0">
                <a:latin typeface="游ゴシック" panose="020B0400000000000000" pitchFamily="50" charset="-128"/>
                <a:ea typeface="游ゴシック" panose="020B0400000000000000" pitchFamily="50" charset="-128"/>
              </a:rPr>
              <a:t>possible to track the white line </a:t>
            </a:r>
          </a:p>
          <a:p>
            <a:pPr>
              <a:buNone/>
            </a:pPr>
            <a:r>
              <a:rPr lang="en-US" altLang="ja-JP" sz="900" b="1" dirty="0">
                <a:latin typeface="游ゴシック" panose="020B0400000000000000" pitchFamily="50" charset="-128"/>
                <a:ea typeface="游ゴシック" panose="020B0400000000000000" pitchFamily="50" charset="-128"/>
              </a:rPr>
              <a:t>precisely and</a:t>
            </a:r>
            <a:r>
              <a:rPr lang="ja-JP" altLang="en-US" sz="900" b="1"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maintain stable operation at all times during play</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a:t>
            </a:r>
          </a:p>
          <a:p>
            <a:pPr>
              <a:buNone/>
            </a:pPr>
            <a:r>
              <a:rPr lang="en-US" altLang="ja-JP" sz="900" dirty="0">
                <a:latin typeface="游ゴシック" panose="020B0400000000000000" pitchFamily="50" charset="-128"/>
                <a:ea typeface="游ゴシック" panose="020B0400000000000000" pitchFamily="50" charset="-128"/>
              </a:rPr>
              <a:t>the direction of course. By reliably detecting them, the robot can</a:t>
            </a:r>
          </a:p>
          <a:p>
            <a:pPr>
              <a:buNone/>
            </a:pP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always maintain the correct trajectory.</a:t>
            </a:r>
            <a:r>
              <a:rPr lang="en-US" altLang="ja-JP" sz="900" dirty="0">
                <a:latin typeface="游ゴシック" panose="020B0400000000000000" pitchFamily="50" charset="-128"/>
                <a:ea typeface="游ゴシック" panose="020B0400000000000000" pitchFamily="50" charset="-128"/>
              </a:rPr>
              <a:t> Meanwhile the outer </a:t>
            </a:r>
          </a:p>
          <a:p>
            <a:pPr>
              <a:buNone/>
            </a:pPr>
            <a:r>
              <a:rPr lang="en-US" altLang="ja-JP" sz="900" dirty="0">
                <a:latin typeface="游ゴシック" panose="020B0400000000000000" pitchFamily="50" charset="-128"/>
                <a:ea typeface="游ゴシック" panose="020B0400000000000000" pitchFamily="50" charset="-128"/>
              </a:rPr>
              <a:t>line sensors </a:t>
            </a:r>
            <a:r>
              <a:rPr lang="en-US" altLang="ja-JP" sz="900" b="1" dirty="0">
                <a:latin typeface="游ゴシック" panose="020B0400000000000000" pitchFamily="50" charset="-128"/>
                <a:ea typeface="游ゴシック" panose="020B0400000000000000" pitchFamily="50" charset="-128"/>
              </a:rPr>
              <a:t>serve as a reference to correct the robot so that </a:t>
            </a:r>
          </a:p>
          <a:p>
            <a:pPr>
              <a:buNone/>
            </a:pPr>
            <a:r>
              <a:rPr lang="en-US" altLang="ja-JP" sz="900" b="1" dirty="0">
                <a:latin typeface="游ゴシック" panose="020B0400000000000000" pitchFamily="50" charset="-128"/>
                <a:ea typeface="游ゴシック" panose="020B0400000000000000" pitchFamily="50" charset="-128"/>
              </a:rPr>
              <a:t>it does not deviate from the course. </a:t>
            </a:r>
            <a:r>
              <a:rPr lang="en-US" altLang="ja-JP" sz="900" dirty="0">
                <a:latin typeface="游ゴシック" panose="020B0400000000000000" pitchFamily="50" charset="-128"/>
                <a:ea typeface="游ゴシック" panose="020B0400000000000000" pitchFamily="50" charset="-128"/>
              </a:rPr>
              <a:t>Furthermore, the robot </a:t>
            </a:r>
          </a:p>
          <a:p>
            <a:pPr>
              <a:buNone/>
            </a:pPr>
            <a:r>
              <a:rPr lang="en-US" altLang="ja-JP" sz="900" dirty="0">
                <a:latin typeface="游ゴシック" panose="020B0400000000000000" pitchFamily="50" charset="-128"/>
                <a:ea typeface="游ゴシック" panose="020B0400000000000000" pitchFamily="50" charset="-128"/>
              </a:rPr>
              <a:t>used in the national competition had several occasions where</a:t>
            </a:r>
          </a:p>
          <a:p>
            <a:pPr>
              <a:buNone/>
            </a:pPr>
            <a:r>
              <a:rPr lang="en-US" altLang="ja-JP" sz="900" dirty="0">
                <a:latin typeface="游ゴシック" panose="020B0400000000000000" pitchFamily="50" charset="-128"/>
                <a:ea typeface="游ゴシック" panose="020B0400000000000000" pitchFamily="50" charset="-128"/>
              </a:rPr>
              <a:t> It went out of the white line on the field. Therefore, by reviewing</a:t>
            </a:r>
          </a:p>
          <a:p>
            <a:pPr>
              <a:buNone/>
            </a:pPr>
            <a:r>
              <a:rPr lang="en-US" altLang="ja-JP" sz="900" dirty="0">
                <a:latin typeface="游ゴシック" panose="020B0400000000000000" pitchFamily="50" charset="-128"/>
                <a:ea typeface="游ゴシック" panose="020B0400000000000000" pitchFamily="50" charset="-128"/>
              </a:rPr>
              <a:t> the placement of the line sensors, we succeeded in reducing </a:t>
            </a:r>
          </a:p>
          <a:p>
            <a:pPr>
              <a:buNone/>
            </a:pPr>
            <a:r>
              <a:rPr lang="en-US" altLang="ja-JP" sz="900" dirty="0">
                <a:latin typeface="游ゴシック" panose="020B0400000000000000" pitchFamily="50" charset="-128"/>
                <a:ea typeface="游ゴシック" panose="020B0400000000000000" pitchFamily="50" charset="-128"/>
              </a:rPr>
              <a:t>the “</a:t>
            </a:r>
            <a:r>
              <a:rPr lang="en-US" altLang="ja-JP" sz="900" b="1" dirty="0">
                <a:latin typeface="游ゴシック" panose="020B0400000000000000" pitchFamily="50" charset="-128"/>
                <a:ea typeface="游ゴシック" panose="020B0400000000000000" pitchFamily="50" charset="-128"/>
              </a:rPr>
              <a:t>unresponsive blind spots</a:t>
            </a:r>
            <a:r>
              <a:rPr lang="en-US" altLang="ja-JP" sz="900" dirty="0">
                <a:latin typeface="游ゴシック" panose="020B0400000000000000" pitchFamily="50" charset="-128"/>
                <a:ea typeface="游ゴシック" panose="020B0400000000000000" pitchFamily="50" charset="-128"/>
              </a:rPr>
              <a:t>” that existed at the bottom of </a:t>
            </a:r>
          </a:p>
          <a:p>
            <a:pPr>
              <a:buNone/>
            </a:pPr>
            <a:r>
              <a:rPr lang="en-US" altLang="ja-JP" sz="900" dirty="0">
                <a:latin typeface="游ゴシック" panose="020B0400000000000000" pitchFamily="50" charset="-128"/>
                <a:ea typeface="游ゴシック" panose="020B0400000000000000" pitchFamily="50" charset="-128"/>
              </a:rPr>
              <a:t>the robot. This has further improved </a:t>
            </a:r>
            <a:r>
              <a:rPr lang="en-US" altLang="ja-JP" sz="900" b="1" dirty="0">
                <a:latin typeface="游ゴシック" panose="020B0400000000000000" pitchFamily="50" charset="-128"/>
                <a:ea typeface="游ゴシック" panose="020B0400000000000000" pitchFamily="50" charset="-128"/>
              </a:rPr>
              <a:t>the overall line detection </a:t>
            </a:r>
          </a:p>
          <a:p>
            <a:pPr>
              <a:buNone/>
            </a:pPr>
            <a:r>
              <a:rPr lang="en-US" altLang="ja-JP" sz="900" b="1" dirty="0">
                <a:latin typeface="游ゴシック" panose="020B0400000000000000" pitchFamily="50" charset="-128"/>
                <a:ea typeface="游ゴシック" panose="020B0400000000000000" pitchFamily="50" charset="-128"/>
              </a:rPr>
              <a:t>accuracy</a:t>
            </a:r>
            <a:r>
              <a:rPr lang="en-US" altLang="ja-JP" sz="900" dirty="0">
                <a:latin typeface="游ゴシック" panose="020B0400000000000000" pitchFamily="50" charset="-128"/>
                <a:ea typeface="游ゴシック" panose="020B0400000000000000" pitchFamily="50" charset="-128"/>
              </a:rPr>
              <a:t>, as well as the </a:t>
            </a:r>
            <a:r>
              <a:rPr lang="en-US" altLang="ja-JP" sz="900" b="1" dirty="0">
                <a:latin typeface="游ゴシック" panose="020B0400000000000000" pitchFamily="50" charset="-128"/>
                <a:ea typeface="游ゴシック" panose="020B0400000000000000" pitchFamily="50" charset="-128"/>
              </a:rPr>
              <a:t>consistency and accuracy of operation</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We previously used optical modulation photo ICs, which cost 250 yen each. </a:t>
            </a:r>
          </a:p>
          <a:p>
            <a:pPr>
              <a:buNone/>
            </a:pPr>
            <a:r>
              <a:rPr lang="en-US" altLang="ja-JP" sz="900" dirty="0">
                <a:latin typeface="游ゴシック" panose="020B0400000000000000" pitchFamily="50" charset="-128"/>
                <a:ea typeface="游ゴシック" panose="020B0400000000000000" pitchFamily="50" charset="-128"/>
              </a:rPr>
              <a:t>However, to reduce costs, we introduced phototransistors, which cost 50 yen each.</a:t>
            </a:r>
          </a:p>
        </p:txBody>
      </p:sp>
      <p:cxnSp>
        <p:nvCxnSpPr>
          <p:cNvPr id="225" name="直線コネクタ 224">
            <a:extLst>
              <a:ext uri="{FF2B5EF4-FFF2-40B4-BE49-F238E27FC236}">
                <a16:creationId xmlns:a16="http://schemas.microsoft.com/office/drawing/2014/main" id="{E6ECE797-C8E9-C467-6920-E137AABF4FBC}"/>
              </a:ext>
            </a:extLst>
          </p:cNvPr>
          <p:cNvCxnSpPr>
            <a:cxnSpLocks/>
            <a:stCxn id="218" idx="2"/>
          </p:cNvCxnSpPr>
          <p:nvPr/>
        </p:nvCxnSpPr>
        <p:spPr>
          <a:xfrm flipH="1">
            <a:off x="3595032" y="9900217"/>
            <a:ext cx="893809" cy="129389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F80C3376-7088-55EF-E5BF-5DFBA9E210C9}"/>
              </a:ext>
            </a:extLst>
          </p:cNvPr>
          <p:cNvCxnSpPr>
            <a:cxnSpLocks/>
          </p:cNvCxnSpPr>
          <p:nvPr/>
        </p:nvCxnSpPr>
        <p:spPr>
          <a:xfrm flipV="1">
            <a:off x="915681" y="12785014"/>
            <a:ext cx="1510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6732D78C-35A1-53EB-6CD3-D715A61D56A5}"/>
              </a:ext>
            </a:extLst>
          </p:cNvPr>
          <p:cNvCxnSpPr>
            <a:cxnSpLocks/>
          </p:cNvCxnSpPr>
          <p:nvPr/>
        </p:nvCxnSpPr>
        <p:spPr>
          <a:xfrm>
            <a:off x="508000" y="11236986"/>
            <a:ext cx="889000" cy="686755"/>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33" name="直線コネクタ 232">
            <a:extLst>
              <a:ext uri="{FF2B5EF4-FFF2-40B4-BE49-F238E27FC236}">
                <a16:creationId xmlns:a16="http://schemas.microsoft.com/office/drawing/2014/main" id="{F123A90C-F2FC-242B-50B6-F336AB23B65F}"/>
              </a:ext>
            </a:extLst>
          </p:cNvPr>
          <p:cNvCxnSpPr>
            <a:cxnSpLocks/>
          </p:cNvCxnSpPr>
          <p:nvPr/>
        </p:nvCxnSpPr>
        <p:spPr>
          <a:xfrm flipH="1">
            <a:off x="3918693" y="11315700"/>
            <a:ext cx="1859807" cy="146931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FA3DCAA5-04AB-9B45-BFC7-EAC070D0F5C9}"/>
              </a:ext>
            </a:extLst>
          </p:cNvPr>
          <p:cNvCxnSpPr>
            <a:cxnSpLocks/>
            <a:stCxn id="263" idx="0"/>
          </p:cNvCxnSpPr>
          <p:nvPr/>
        </p:nvCxnSpPr>
        <p:spPr>
          <a:xfrm flipV="1">
            <a:off x="516631" y="11911250"/>
            <a:ext cx="1496319" cy="4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56E5A55A-F291-1B8A-264C-655BAE3F4249}"/>
              </a:ext>
            </a:extLst>
          </p:cNvPr>
          <p:cNvCxnSpPr>
            <a:cxnSpLocks/>
          </p:cNvCxnSpPr>
          <p:nvPr/>
        </p:nvCxnSpPr>
        <p:spPr>
          <a:xfrm flipH="1">
            <a:off x="3841750" y="10582783"/>
            <a:ext cx="1581150" cy="129300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1F85DE4F-4C59-7203-0D6A-1849733BEF2B}"/>
              </a:ext>
            </a:extLst>
          </p:cNvPr>
          <p:cNvCxnSpPr>
            <a:cxnSpLocks/>
            <a:stCxn id="210" idx="2"/>
          </p:cNvCxnSpPr>
          <p:nvPr/>
        </p:nvCxnSpPr>
        <p:spPr>
          <a:xfrm flipH="1">
            <a:off x="2444750" y="11974311"/>
            <a:ext cx="3492024" cy="1665673"/>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656E9DC3-DC09-4630-55CC-379DE7D41DBC}"/>
              </a:ext>
            </a:extLst>
          </p:cNvPr>
          <p:cNvCxnSpPr>
            <a:cxnSpLocks/>
            <a:stCxn id="210" idx="2"/>
          </p:cNvCxnSpPr>
          <p:nvPr/>
        </p:nvCxnSpPr>
        <p:spPr>
          <a:xfrm flipH="1">
            <a:off x="4616450" y="11974311"/>
            <a:ext cx="1320324" cy="146640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51CB94B0-7E3C-B24B-7456-49657829DEDA}"/>
              </a:ext>
            </a:extLst>
          </p:cNvPr>
          <p:cNvCxnSpPr>
            <a:cxnSpLocks/>
          </p:cNvCxnSpPr>
          <p:nvPr/>
        </p:nvCxnSpPr>
        <p:spPr>
          <a:xfrm>
            <a:off x="1244600" y="9831228"/>
            <a:ext cx="1447187" cy="43672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18" name="六角形 217">
            <a:extLst>
              <a:ext uri="{FF2B5EF4-FFF2-40B4-BE49-F238E27FC236}">
                <a16:creationId xmlns:a16="http://schemas.microsoft.com/office/drawing/2014/main" id="{3D895AB5-BACD-7D7A-44C9-5F4219ABE985}"/>
              </a:ext>
            </a:extLst>
          </p:cNvPr>
          <p:cNvSpPr/>
          <p:nvPr/>
        </p:nvSpPr>
        <p:spPr>
          <a:xfrm>
            <a:off x="4420022" y="962494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0" name="六角形 209">
            <a:extLst>
              <a:ext uri="{FF2B5EF4-FFF2-40B4-BE49-F238E27FC236}">
                <a16:creationId xmlns:a16="http://schemas.microsoft.com/office/drawing/2014/main" id="{B67B80CF-37DE-032D-CFCA-0406F76D0B27}"/>
              </a:ext>
            </a:extLst>
          </p:cNvPr>
          <p:cNvSpPr/>
          <p:nvPr/>
        </p:nvSpPr>
        <p:spPr>
          <a:xfrm>
            <a:off x="5867955" y="1169903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1" name="テキスト ボックス 260">
            <a:extLst>
              <a:ext uri="{FF2B5EF4-FFF2-40B4-BE49-F238E27FC236}">
                <a16:creationId xmlns:a16="http://schemas.microsoft.com/office/drawing/2014/main" id="{85D657C9-7E77-8DCA-8D18-24022D3EC06A}"/>
              </a:ext>
            </a:extLst>
          </p:cNvPr>
          <p:cNvSpPr txBox="1"/>
          <p:nvPr/>
        </p:nvSpPr>
        <p:spPr>
          <a:xfrm>
            <a:off x="5784355" y="11648466"/>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endParaRPr lang="en-US" altLang="ja-JP" sz="900" dirty="0">
              <a:latin typeface="游ゴシック" panose="020B0400000000000000" pitchFamily="50" charset="-128"/>
              <a:ea typeface="游ゴシック" panose="020B0400000000000000" pitchFamily="50" charset="-128"/>
            </a:endParaRPr>
          </a:p>
        </p:txBody>
      </p:sp>
      <p:sp>
        <p:nvSpPr>
          <p:cNvPr id="263" name="六角形 262">
            <a:extLst>
              <a:ext uri="{FF2B5EF4-FFF2-40B4-BE49-F238E27FC236}">
                <a16:creationId xmlns:a16="http://schemas.microsoft.com/office/drawing/2014/main" id="{6BADF691-6ACD-E2D8-2449-63638C0C5B50}"/>
              </a:ext>
            </a:extLst>
          </p:cNvPr>
          <p:cNvSpPr/>
          <p:nvPr/>
        </p:nvSpPr>
        <p:spPr>
          <a:xfrm>
            <a:off x="196782" y="1225384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4" name="六角形 263">
            <a:extLst>
              <a:ext uri="{FF2B5EF4-FFF2-40B4-BE49-F238E27FC236}">
                <a16:creationId xmlns:a16="http://schemas.microsoft.com/office/drawing/2014/main" id="{C5FED397-6FD2-2FF6-07C6-6189960216B7}"/>
              </a:ext>
            </a:extLst>
          </p:cNvPr>
          <p:cNvSpPr/>
          <p:nvPr/>
        </p:nvSpPr>
        <p:spPr>
          <a:xfrm>
            <a:off x="5372800" y="1030750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7" name="テキスト ボックス 266">
            <a:extLst>
              <a:ext uri="{FF2B5EF4-FFF2-40B4-BE49-F238E27FC236}">
                <a16:creationId xmlns:a16="http://schemas.microsoft.com/office/drawing/2014/main" id="{C24A0E3B-F9CB-EDDE-D0DA-8C1A36D65221}"/>
              </a:ext>
            </a:extLst>
          </p:cNvPr>
          <p:cNvSpPr txBox="1"/>
          <p:nvPr/>
        </p:nvSpPr>
        <p:spPr>
          <a:xfrm>
            <a:off x="5294301" y="10254414"/>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a:t>
            </a:r>
            <a:endParaRPr lang="en-US" altLang="ja-JP" sz="900" dirty="0">
              <a:latin typeface="游ゴシック" panose="020B0400000000000000" pitchFamily="50" charset="-128"/>
              <a:ea typeface="游ゴシック" panose="020B0400000000000000" pitchFamily="50" charset="-128"/>
            </a:endParaRPr>
          </a:p>
        </p:txBody>
      </p:sp>
      <p:sp>
        <p:nvSpPr>
          <p:cNvPr id="268" name="テキスト ボックス 267">
            <a:extLst>
              <a:ext uri="{FF2B5EF4-FFF2-40B4-BE49-F238E27FC236}">
                <a16:creationId xmlns:a16="http://schemas.microsoft.com/office/drawing/2014/main" id="{EA65BE4F-0D26-99F4-F67D-5BAD65B3C90D}"/>
              </a:ext>
            </a:extLst>
          </p:cNvPr>
          <p:cNvSpPr txBox="1"/>
          <p:nvPr/>
        </p:nvSpPr>
        <p:spPr>
          <a:xfrm>
            <a:off x="4352979" y="9574193"/>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endParaRPr lang="en-US" altLang="ja-JP" sz="900" dirty="0">
              <a:latin typeface="游ゴシック" panose="020B0400000000000000" pitchFamily="50" charset="-128"/>
              <a:ea typeface="游ゴシック" panose="020B0400000000000000" pitchFamily="50" charset="-128"/>
            </a:endParaRPr>
          </a:p>
        </p:txBody>
      </p:sp>
      <p:sp>
        <p:nvSpPr>
          <p:cNvPr id="272" name="テキスト ボックス 271">
            <a:extLst>
              <a:ext uri="{FF2B5EF4-FFF2-40B4-BE49-F238E27FC236}">
                <a16:creationId xmlns:a16="http://schemas.microsoft.com/office/drawing/2014/main" id="{97DE75D3-2A24-99EF-04D8-E464D4D405C1}"/>
              </a:ext>
            </a:extLst>
          </p:cNvPr>
          <p:cNvSpPr txBox="1"/>
          <p:nvPr/>
        </p:nvSpPr>
        <p:spPr>
          <a:xfrm>
            <a:off x="124829" y="12207077"/>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endParaRPr lang="en-US" altLang="ja-JP" sz="900" dirty="0">
              <a:latin typeface="游ゴシック" panose="020B0400000000000000" pitchFamily="50" charset="-128"/>
              <a:ea typeface="游ゴシック" panose="020B0400000000000000" pitchFamily="50" charset="-128"/>
            </a:endParaRPr>
          </a:p>
        </p:txBody>
      </p:sp>
      <p:sp>
        <p:nvSpPr>
          <p:cNvPr id="281" name="六角形 280">
            <a:extLst>
              <a:ext uri="{FF2B5EF4-FFF2-40B4-BE49-F238E27FC236}">
                <a16:creationId xmlns:a16="http://schemas.microsoft.com/office/drawing/2014/main" id="{7B6F5AC4-BB8C-BA3E-FDDA-EC65997CB5B7}"/>
              </a:ext>
            </a:extLst>
          </p:cNvPr>
          <p:cNvSpPr/>
          <p:nvPr/>
        </p:nvSpPr>
        <p:spPr>
          <a:xfrm>
            <a:off x="958328" y="961077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2" name="六角形 281">
            <a:extLst>
              <a:ext uri="{FF2B5EF4-FFF2-40B4-BE49-F238E27FC236}">
                <a16:creationId xmlns:a16="http://schemas.microsoft.com/office/drawing/2014/main" id="{DD042A21-3508-56B6-CC62-80098B5C0833}"/>
              </a:ext>
            </a:extLst>
          </p:cNvPr>
          <p:cNvSpPr/>
          <p:nvPr/>
        </p:nvSpPr>
        <p:spPr>
          <a:xfrm>
            <a:off x="216473" y="1103299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3" name="六角形 282">
            <a:extLst>
              <a:ext uri="{FF2B5EF4-FFF2-40B4-BE49-F238E27FC236}">
                <a16:creationId xmlns:a16="http://schemas.microsoft.com/office/drawing/2014/main" id="{78E87C2F-A3AB-5457-B613-B15355BA4E44}"/>
              </a:ext>
            </a:extLst>
          </p:cNvPr>
          <p:cNvSpPr/>
          <p:nvPr/>
        </p:nvSpPr>
        <p:spPr>
          <a:xfrm>
            <a:off x="5717764" y="1105033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0" name="テキスト ボックス 279">
            <a:extLst>
              <a:ext uri="{FF2B5EF4-FFF2-40B4-BE49-F238E27FC236}">
                <a16:creationId xmlns:a16="http://schemas.microsoft.com/office/drawing/2014/main" id="{50E4987B-C517-A0A1-6E2B-B757EB3EE798}"/>
              </a:ext>
            </a:extLst>
          </p:cNvPr>
          <p:cNvSpPr txBox="1"/>
          <p:nvPr/>
        </p:nvSpPr>
        <p:spPr>
          <a:xfrm>
            <a:off x="143879" y="10985725"/>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endParaRPr lang="en-US" altLang="ja-JP" sz="900" dirty="0">
              <a:latin typeface="游ゴシック" panose="020B0400000000000000" pitchFamily="50" charset="-128"/>
              <a:ea typeface="游ゴシック" panose="020B0400000000000000" pitchFamily="50" charset="-128"/>
            </a:endParaRPr>
          </a:p>
        </p:txBody>
      </p:sp>
      <p:sp>
        <p:nvSpPr>
          <p:cNvPr id="302" name="テキスト ボックス 301">
            <a:extLst>
              <a:ext uri="{FF2B5EF4-FFF2-40B4-BE49-F238E27FC236}">
                <a16:creationId xmlns:a16="http://schemas.microsoft.com/office/drawing/2014/main" id="{84B68485-FF82-34F1-793D-6241EF51C5FC}"/>
              </a:ext>
            </a:extLst>
          </p:cNvPr>
          <p:cNvSpPr txBox="1"/>
          <p:nvPr/>
        </p:nvSpPr>
        <p:spPr>
          <a:xfrm>
            <a:off x="898272" y="9569052"/>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07</a:t>
            </a:r>
            <a:endParaRPr lang="en-US" altLang="ja-JP" sz="900" dirty="0">
              <a:latin typeface="游ゴシック" panose="020B0400000000000000" pitchFamily="50" charset="-128"/>
              <a:ea typeface="游ゴシック" panose="020B0400000000000000" pitchFamily="50" charset="-128"/>
            </a:endParaRPr>
          </a:p>
        </p:txBody>
      </p:sp>
      <p:sp>
        <p:nvSpPr>
          <p:cNvPr id="307" name="テキスト ボックス 306">
            <a:extLst>
              <a:ext uri="{FF2B5EF4-FFF2-40B4-BE49-F238E27FC236}">
                <a16:creationId xmlns:a16="http://schemas.microsoft.com/office/drawing/2014/main" id="{E34D855E-74FB-C973-FDB6-39757E0F41F5}"/>
              </a:ext>
            </a:extLst>
          </p:cNvPr>
          <p:cNvSpPr txBox="1"/>
          <p:nvPr/>
        </p:nvSpPr>
        <p:spPr>
          <a:xfrm>
            <a:off x="5663520" y="11004911"/>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endParaRPr lang="en-US" altLang="ja-JP" sz="900" dirty="0">
              <a:latin typeface="游ゴシック" panose="020B0400000000000000" pitchFamily="50" charset="-128"/>
              <a:ea typeface="游ゴシック" panose="020B0400000000000000" pitchFamily="50" charset="-128"/>
            </a:endParaRPr>
          </a:p>
        </p:txBody>
      </p:sp>
      <p:cxnSp>
        <p:nvCxnSpPr>
          <p:cNvPr id="308" name="直線コネクタ 307">
            <a:extLst>
              <a:ext uri="{FF2B5EF4-FFF2-40B4-BE49-F238E27FC236}">
                <a16:creationId xmlns:a16="http://schemas.microsoft.com/office/drawing/2014/main" id="{D12CD764-5B69-F61F-1160-C0484584DDC4}"/>
              </a:ext>
            </a:extLst>
          </p:cNvPr>
          <p:cNvCxnSpPr>
            <a:cxnSpLocks/>
          </p:cNvCxnSpPr>
          <p:nvPr/>
        </p:nvCxnSpPr>
        <p:spPr>
          <a:xfrm>
            <a:off x="584200" y="10102850"/>
            <a:ext cx="914125" cy="15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6" name="六角形 305">
            <a:extLst>
              <a:ext uri="{FF2B5EF4-FFF2-40B4-BE49-F238E27FC236}">
                <a16:creationId xmlns:a16="http://schemas.microsoft.com/office/drawing/2014/main" id="{4C51B09F-EF34-A43C-737A-167FACF67820}"/>
              </a:ext>
            </a:extLst>
          </p:cNvPr>
          <p:cNvSpPr/>
          <p:nvPr/>
        </p:nvSpPr>
        <p:spPr>
          <a:xfrm>
            <a:off x="309729" y="989339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2" name="テキスト ボックス 2051">
            <a:extLst>
              <a:ext uri="{FF2B5EF4-FFF2-40B4-BE49-F238E27FC236}">
                <a16:creationId xmlns:a16="http://schemas.microsoft.com/office/drawing/2014/main" id="{B5E5DC27-0E92-CFE8-1EF0-DBD3C1836851}"/>
              </a:ext>
            </a:extLst>
          </p:cNvPr>
          <p:cNvSpPr txBox="1"/>
          <p:nvPr/>
        </p:nvSpPr>
        <p:spPr>
          <a:xfrm>
            <a:off x="244222" y="9850278"/>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endParaRPr lang="en-US" altLang="ja-JP" sz="900" dirty="0">
              <a:latin typeface="游ゴシック" panose="020B0400000000000000" pitchFamily="50" charset="-128"/>
              <a:ea typeface="游ゴシック" panose="020B0400000000000000" pitchFamily="50" charset="-128"/>
            </a:endParaRPr>
          </a:p>
        </p:txBody>
      </p:sp>
      <p:cxnSp>
        <p:nvCxnSpPr>
          <p:cNvPr id="2057" name="直線コネクタ 2056">
            <a:extLst>
              <a:ext uri="{FF2B5EF4-FFF2-40B4-BE49-F238E27FC236}">
                <a16:creationId xmlns:a16="http://schemas.microsoft.com/office/drawing/2014/main" id="{C961150A-5F1B-D18D-F173-94E236E71691}"/>
              </a:ext>
            </a:extLst>
          </p:cNvPr>
          <p:cNvCxnSpPr>
            <a:cxnSpLocks/>
          </p:cNvCxnSpPr>
          <p:nvPr/>
        </p:nvCxnSpPr>
        <p:spPr>
          <a:xfrm flipV="1">
            <a:off x="915681" y="12785014"/>
            <a:ext cx="494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5" name="六角形 304">
            <a:extLst>
              <a:ext uri="{FF2B5EF4-FFF2-40B4-BE49-F238E27FC236}">
                <a16:creationId xmlns:a16="http://schemas.microsoft.com/office/drawing/2014/main" id="{F7D02E52-BFB6-D7A0-B965-6A852DC3D9E3}"/>
              </a:ext>
            </a:extLst>
          </p:cNvPr>
          <p:cNvSpPr/>
          <p:nvPr/>
        </p:nvSpPr>
        <p:spPr>
          <a:xfrm>
            <a:off x="595832" y="1331532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3" name="テキスト ボックス 2052">
            <a:extLst>
              <a:ext uri="{FF2B5EF4-FFF2-40B4-BE49-F238E27FC236}">
                <a16:creationId xmlns:a16="http://schemas.microsoft.com/office/drawing/2014/main" id="{709C93CC-CC2D-8CA5-32BD-B7A8AC512E53}"/>
              </a:ext>
            </a:extLst>
          </p:cNvPr>
          <p:cNvSpPr txBox="1"/>
          <p:nvPr/>
        </p:nvSpPr>
        <p:spPr>
          <a:xfrm>
            <a:off x="526929" y="13268609"/>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endParaRPr lang="en-US" altLang="ja-JP" sz="9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86083806"/>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39014</TotalTime>
  <Words>4709</Words>
  <Application>Microsoft Office PowerPoint</Application>
  <PresentationFormat>ユーザー設定</PresentationFormat>
  <Paragraphs>450</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Cascadia Code</vt:lpstr>
      <vt:lpstr>Bahnschrift SemiCondensed</vt:lpstr>
      <vt:lpstr>Arial</vt:lpstr>
      <vt:lpstr>Roboto Condensed</vt:lpstr>
      <vt:lpstr>Roboto Black</vt:lpstr>
      <vt:lpstr>Arial Narrow Bold</vt:lpstr>
      <vt:lpstr>游ゴシック</vt:lpstr>
      <vt:lpstr>HG創英ﾌﾟﾚｾﾞﾝｽEB</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100</cp:revision>
  <cp:lastPrinted>2025-07-02T09:54:40Z</cp:lastPrinted>
  <dcterms:modified xsi:type="dcterms:W3CDTF">2025-07-12T15:41:51Z</dcterms:modified>
</cp:coreProperties>
</file>